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saveSubsetFonts="1">
  <p:sldMasterIdLst>
    <p:sldMasterId id="2147483726" r:id="rId4"/>
    <p:sldMasterId id="2147483993" r:id="rId5"/>
    <p:sldMasterId id="2147484005" r:id="rId6"/>
  </p:sldMasterIdLst>
  <p:notesMasterIdLst>
    <p:notesMasterId r:id="rId11"/>
  </p:notesMasterIdLst>
  <p:handoutMasterIdLst>
    <p:handoutMasterId r:id="rId12"/>
  </p:handoutMasterIdLst>
  <p:sldIdLst>
    <p:sldId id="1521" r:id="rId7"/>
    <p:sldId id="1535" r:id="rId8"/>
    <p:sldId id="1534" r:id="rId9"/>
    <p:sldId id="1532" r:id="rId10"/>
  </p:sldIdLst>
  <p:sldSz cx="9144000" cy="6858000" type="screen4x3"/>
  <p:notesSz cx="7053263" cy="93091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Credit Suisse Type Roman" panose="020B0A03040503020204" charset="0"/>
      <p:regular r:id="rId19"/>
      <p:bold r:id="rId20"/>
    </p:embeddedFont>
  </p:embeddedFontLst>
  <p:custDataLst>
    <p:tags r:id="rId21"/>
  </p:custDataLst>
  <p:defaultTextStyle>
    <a:defPPr>
      <a:defRPr lang="en-US"/>
    </a:defPPr>
    <a:lvl1pPr algn="l" rtl="0" eaLnBrk="0" fontAlgn="base" hangingPunct="0">
      <a:spcBef>
        <a:spcPct val="0"/>
      </a:spcBef>
      <a:spcAft>
        <a:spcPct val="0"/>
      </a:spcAft>
      <a:defRPr sz="1200" kern="1200">
        <a:solidFill>
          <a:schemeClr val="tx1"/>
        </a:solidFill>
        <a:latin typeface="Credit Suisse Type Roman" panose="020B0503040503020204" pitchFamily="34" charset="0"/>
        <a:ea typeface="+mn-ea"/>
        <a:cs typeface="Arial" panose="020B0604020202020204" pitchFamily="34" charset="0"/>
      </a:defRPr>
    </a:lvl1pPr>
    <a:lvl2pPr marL="457200" algn="l" rtl="0" eaLnBrk="0" fontAlgn="base" hangingPunct="0">
      <a:spcBef>
        <a:spcPct val="0"/>
      </a:spcBef>
      <a:spcAft>
        <a:spcPct val="0"/>
      </a:spcAft>
      <a:defRPr sz="1200" kern="1200">
        <a:solidFill>
          <a:schemeClr val="tx1"/>
        </a:solidFill>
        <a:latin typeface="Credit Suisse Type Roman" panose="020B0503040503020204" pitchFamily="34" charset="0"/>
        <a:ea typeface="+mn-ea"/>
        <a:cs typeface="Arial" panose="020B0604020202020204" pitchFamily="34" charset="0"/>
      </a:defRPr>
    </a:lvl2pPr>
    <a:lvl3pPr marL="914400" algn="l" rtl="0" eaLnBrk="0" fontAlgn="base" hangingPunct="0">
      <a:spcBef>
        <a:spcPct val="0"/>
      </a:spcBef>
      <a:spcAft>
        <a:spcPct val="0"/>
      </a:spcAft>
      <a:defRPr sz="1200" kern="1200">
        <a:solidFill>
          <a:schemeClr val="tx1"/>
        </a:solidFill>
        <a:latin typeface="Credit Suisse Type Roman" panose="020B0503040503020204" pitchFamily="34" charset="0"/>
        <a:ea typeface="+mn-ea"/>
        <a:cs typeface="Arial" panose="020B0604020202020204" pitchFamily="34" charset="0"/>
      </a:defRPr>
    </a:lvl3pPr>
    <a:lvl4pPr marL="1371600" algn="l" rtl="0" eaLnBrk="0" fontAlgn="base" hangingPunct="0">
      <a:spcBef>
        <a:spcPct val="0"/>
      </a:spcBef>
      <a:spcAft>
        <a:spcPct val="0"/>
      </a:spcAft>
      <a:defRPr sz="1200" kern="1200">
        <a:solidFill>
          <a:schemeClr val="tx1"/>
        </a:solidFill>
        <a:latin typeface="Credit Suisse Type Roman" panose="020B0503040503020204" pitchFamily="34" charset="0"/>
        <a:ea typeface="+mn-ea"/>
        <a:cs typeface="Arial" panose="020B0604020202020204" pitchFamily="34" charset="0"/>
      </a:defRPr>
    </a:lvl4pPr>
    <a:lvl5pPr marL="1828800" algn="l" rtl="0" eaLnBrk="0" fontAlgn="base" hangingPunct="0">
      <a:spcBef>
        <a:spcPct val="0"/>
      </a:spcBef>
      <a:spcAft>
        <a:spcPct val="0"/>
      </a:spcAft>
      <a:defRPr sz="1200" kern="1200">
        <a:solidFill>
          <a:schemeClr val="tx1"/>
        </a:solidFill>
        <a:latin typeface="Credit Suisse Type Roman" panose="020B0503040503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Credit Suisse Type Roman" panose="020B0503040503020204" pitchFamily="34" charset="0"/>
        <a:ea typeface="+mn-ea"/>
        <a:cs typeface="Arial" panose="020B0604020202020204" pitchFamily="34" charset="0"/>
      </a:defRPr>
    </a:lvl6pPr>
    <a:lvl7pPr marL="2743200" algn="l" defTabSz="914400" rtl="0" eaLnBrk="1" latinLnBrk="0" hangingPunct="1">
      <a:defRPr sz="1200" kern="1200">
        <a:solidFill>
          <a:schemeClr val="tx1"/>
        </a:solidFill>
        <a:latin typeface="Credit Suisse Type Roman" panose="020B0503040503020204" pitchFamily="34" charset="0"/>
        <a:ea typeface="+mn-ea"/>
        <a:cs typeface="Arial" panose="020B0604020202020204" pitchFamily="34" charset="0"/>
      </a:defRPr>
    </a:lvl7pPr>
    <a:lvl8pPr marL="3200400" algn="l" defTabSz="914400" rtl="0" eaLnBrk="1" latinLnBrk="0" hangingPunct="1">
      <a:defRPr sz="1200" kern="1200">
        <a:solidFill>
          <a:schemeClr val="tx1"/>
        </a:solidFill>
        <a:latin typeface="Credit Suisse Type Roman" panose="020B0503040503020204" pitchFamily="34" charset="0"/>
        <a:ea typeface="+mn-ea"/>
        <a:cs typeface="Arial" panose="020B0604020202020204" pitchFamily="34" charset="0"/>
      </a:defRPr>
    </a:lvl8pPr>
    <a:lvl9pPr marL="3657600" algn="l" defTabSz="914400" rtl="0" eaLnBrk="1" latinLnBrk="0" hangingPunct="1">
      <a:defRPr sz="1200" kern="1200">
        <a:solidFill>
          <a:schemeClr val="tx1"/>
        </a:solidFill>
        <a:latin typeface="Credit Suisse Type Roman" panose="020B0503040503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3430" userDrawn="1">
          <p15:clr>
            <a:srgbClr val="A4A3A4"/>
          </p15:clr>
        </p15:guide>
        <p15:guide id="3" orient="horz" pos="686" userDrawn="1">
          <p15:clr>
            <a:srgbClr val="A4A3A4"/>
          </p15:clr>
        </p15:guide>
        <p15:guide id="13" pos="5406" userDrawn="1">
          <p15:clr>
            <a:srgbClr val="A4A3A4"/>
          </p15:clr>
        </p15:guide>
        <p15:guide id="14" pos="340" userDrawn="1">
          <p15:clr>
            <a:srgbClr val="A4A3A4"/>
          </p15:clr>
        </p15:guide>
        <p15:guide id="15" orient="horz" pos="3226" userDrawn="1">
          <p15:clr>
            <a:srgbClr val="A4A3A4"/>
          </p15:clr>
        </p15:guide>
        <p15:guide id="16" pos="5579" userDrawn="1">
          <p15:clr>
            <a:srgbClr val="A4A3A4"/>
          </p15:clr>
        </p15:guide>
        <p15:guide id="17" orient="horz" pos="1049" userDrawn="1">
          <p15:clr>
            <a:srgbClr val="A4A3A4"/>
          </p15:clr>
        </p15:guide>
      </p15:sldGuideLst>
    </p:ext>
    <p:ext uri="{2D200454-40CA-4A62-9FC3-DE9A4176ACB9}">
      <p15:notesGuideLst xmlns:p15="http://schemas.microsoft.com/office/powerpoint/2012/main">
        <p15:guide id="1" orient="horz" pos="3153" userDrawn="1">
          <p15:clr>
            <a:srgbClr val="A4A3A4"/>
          </p15:clr>
        </p15:guide>
        <p15:guide id="2" orient="horz" pos="2933" userDrawn="1">
          <p15:clr>
            <a:srgbClr val="A4A3A4"/>
          </p15:clr>
        </p15:guide>
        <p15:guide id="3" pos="2143" userDrawn="1">
          <p15:clr>
            <a:srgbClr val="A4A3A4"/>
          </p15:clr>
        </p15:guide>
        <p15:guide id="4" pos="222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58D252-F4F3-E4AD-5F35-426D6D6B2508}" name="Roberto Moreno" initials="RM" userId="Roberto Moreno"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eoff Wilding" initials="GW" lastIdx="2" clrIdx="0">
    <p:extLst>
      <p:ext uri="{19B8F6BF-5375-455C-9EA6-DF929625EA0E}">
        <p15:presenceInfo xmlns:p15="http://schemas.microsoft.com/office/powerpoint/2012/main" userId="S::geoff.wilding@victoriaplc.com::41ab9888-5017-48e5-8d35-dc7d09dc52a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92F"/>
    <a:srgbClr val="4C575D"/>
    <a:srgbClr val="595959"/>
    <a:srgbClr val="E2E8EA"/>
    <a:srgbClr val="51585D"/>
    <a:srgbClr val="1F292F"/>
    <a:srgbClr val="92A5A4"/>
    <a:srgbClr val="698690"/>
    <a:srgbClr val="737373"/>
    <a:srgbClr val="0072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67" autoAdjust="0"/>
  </p:normalViewPr>
  <p:slideViewPr>
    <p:cSldViewPr snapToGrid="0">
      <p:cViewPr varScale="1">
        <p:scale>
          <a:sx n="68" d="100"/>
          <a:sy n="68" d="100"/>
        </p:scale>
        <p:origin x="720" y="72"/>
      </p:cViewPr>
      <p:guideLst>
        <p:guide orient="horz" pos="3430"/>
        <p:guide orient="horz" pos="686"/>
        <p:guide pos="5406"/>
        <p:guide pos="340"/>
        <p:guide orient="horz" pos="3226"/>
        <p:guide pos="5579"/>
        <p:guide orient="horz" pos="1049"/>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53"/>
        <p:guide orient="horz" pos="2933"/>
        <p:guide pos="2143"/>
        <p:guide pos="222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font" Target="fonts/font3.fntdata"/><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4.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font" Target="fonts/font2.fntdata"/><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ff Wilding" userId="41ab9888-5017-48e5-8d35-dc7d09dc52a3" providerId="ADAL" clId="{0C1A14B5-AAF8-4FD5-95AA-64D5C5C17176}"/>
    <pc:docChg chg="undo custSel addSld modSld">
      <pc:chgData name="Geoff Wilding" userId="41ab9888-5017-48e5-8d35-dc7d09dc52a3" providerId="ADAL" clId="{0C1A14B5-AAF8-4FD5-95AA-64D5C5C17176}" dt="2022-03-20T14:49:57.874" v="3327" actId="1076"/>
      <pc:docMkLst>
        <pc:docMk/>
      </pc:docMkLst>
      <pc:sldChg chg="addSp delSp modSp mod">
        <pc:chgData name="Geoff Wilding" userId="41ab9888-5017-48e5-8d35-dc7d09dc52a3" providerId="ADAL" clId="{0C1A14B5-AAF8-4FD5-95AA-64D5C5C17176}" dt="2022-03-20T14:25:39.776" v="3256" actId="20577"/>
        <pc:sldMkLst>
          <pc:docMk/>
          <pc:sldMk cId="2185310828" sldId="1521"/>
        </pc:sldMkLst>
        <pc:spChg chg="add mod">
          <ac:chgData name="Geoff Wilding" userId="41ab9888-5017-48e5-8d35-dc7d09dc52a3" providerId="ADAL" clId="{0C1A14B5-AAF8-4FD5-95AA-64D5C5C17176}" dt="2022-03-20T14:25:39.776" v="3256" actId="20577"/>
          <ac:spMkLst>
            <pc:docMk/>
            <pc:sldMk cId="2185310828" sldId="1521"/>
            <ac:spMk id="2" creationId="{07619F7D-E0FD-4C08-8C89-AC26CE96363E}"/>
          </ac:spMkLst>
        </pc:spChg>
        <pc:spChg chg="del mod">
          <ac:chgData name="Geoff Wilding" userId="41ab9888-5017-48e5-8d35-dc7d09dc52a3" providerId="ADAL" clId="{0C1A14B5-AAF8-4FD5-95AA-64D5C5C17176}" dt="2022-03-20T14:01:52.692" v="2502" actId="478"/>
          <ac:spMkLst>
            <pc:docMk/>
            <pc:sldMk cId="2185310828" sldId="1521"/>
            <ac:spMk id="11" creationId="{18092FE2-84C2-45D2-B57B-5F47D3B85456}"/>
          </ac:spMkLst>
        </pc:spChg>
        <pc:spChg chg="del mod">
          <ac:chgData name="Geoff Wilding" userId="41ab9888-5017-48e5-8d35-dc7d09dc52a3" providerId="ADAL" clId="{0C1A14B5-AAF8-4FD5-95AA-64D5C5C17176}" dt="2022-03-18T14:26:18.034" v="1515" actId="478"/>
          <ac:spMkLst>
            <pc:docMk/>
            <pc:sldMk cId="2185310828" sldId="1521"/>
            <ac:spMk id="12" creationId="{B60B97DC-A106-48AE-A466-89B959F16E3A}"/>
          </ac:spMkLst>
        </pc:spChg>
        <pc:spChg chg="add del mod">
          <ac:chgData name="Geoff Wilding" userId="41ab9888-5017-48e5-8d35-dc7d09dc52a3" providerId="ADAL" clId="{0C1A14B5-AAF8-4FD5-95AA-64D5C5C17176}" dt="2022-03-18T14:26:31.590" v="1519" actId="478"/>
          <ac:spMkLst>
            <pc:docMk/>
            <pc:sldMk cId="2185310828" sldId="1521"/>
            <ac:spMk id="14" creationId="{52E77CF4-6D60-45CA-8F14-C3195E3BB3E7}"/>
          </ac:spMkLst>
        </pc:spChg>
        <pc:spChg chg="del mod">
          <ac:chgData name="Geoff Wilding" userId="41ab9888-5017-48e5-8d35-dc7d09dc52a3" providerId="ADAL" clId="{0C1A14B5-AAF8-4FD5-95AA-64D5C5C17176}" dt="2022-03-18T14:26:31.590" v="1519" actId="478"/>
          <ac:spMkLst>
            <pc:docMk/>
            <pc:sldMk cId="2185310828" sldId="1521"/>
            <ac:spMk id="16" creationId="{E3070237-3FF0-48CA-A8C1-23B9AA421025}"/>
          </ac:spMkLst>
        </pc:spChg>
        <pc:spChg chg="del mod">
          <ac:chgData name="Geoff Wilding" userId="41ab9888-5017-48e5-8d35-dc7d09dc52a3" providerId="ADAL" clId="{0C1A14B5-AAF8-4FD5-95AA-64D5C5C17176}" dt="2022-03-18T14:28:35.720" v="1843" actId="478"/>
          <ac:spMkLst>
            <pc:docMk/>
            <pc:sldMk cId="2185310828" sldId="1521"/>
            <ac:spMk id="18" creationId="{8173528B-A040-4FF7-904B-E37CAB8B2003}"/>
          </ac:spMkLst>
        </pc:spChg>
        <pc:spChg chg="add del mod">
          <ac:chgData name="Geoff Wilding" userId="41ab9888-5017-48e5-8d35-dc7d09dc52a3" providerId="ADAL" clId="{0C1A14B5-AAF8-4FD5-95AA-64D5C5C17176}" dt="2022-03-18T14:26:24.689" v="1517" actId="478"/>
          <ac:spMkLst>
            <pc:docMk/>
            <pc:sldMk cId="2185310828" sldId="1521"/>
            <ac:spMk id="20" creationId="{F4692BF8-CC89-4783-879C-B9650924F7C4}"/>
          </ac:spMkLst>
        </pc:spChg>
        <pc:spChg chg="del mod">
          <ac:chgData name="Geoff Wilding" userId="41ab9888-5017-48e5-8d35-dc7d09dc52a3" providerId="ADAL" clId="{0C1A14B5-AAF8-4FD5-95AA-64D5C5C17176}" dt="2022-03-18T14:26:34.801" v="1520" actId="478"/>
          <ac:spMkLst>
            <pc:docMk/>
            <pc:sldMk cId="2185310828" sldId="1521"/>
            <ac:spMk id="31" creationId="{A696D504-2994-46CF-AE16-55F987244E85}"/>
          </ac:spMkLst>
        </pc:spChg>
        <pc:graphicFrameChg chg="del mod">
          <ac:chgData name="Geoff Wilding" userId="41ab9888-5017-48e5-8d35-dc7d09dc52a3" providerId="ADAL" clId="{0C1A14B5-AAF8-4FD5-95AA-64D5C5C17176}" dt="2022-03-18T14:26:31.590" v="1519" actId="478"/>
          <ac:graphicFrameMkLst>
            <pc:docMk/>
            <pc:sldMk cId="2185310828" sldId="1521"/>
            <ac:graphicFrameMk id="13" creationId="{E0B16277-C6A7-4108-A2AC-B8A445B157A9}"/>
          </ac:graphicFrameMkLst>
        </pc:graphicFrameChg>
        <pc:graphicFrameChg chg="del mod">
          <ac:chgData name="Geoff Wilding" userId="41ab9888-5017-48e5-8d35-dc7d09dc52a3" providerId="ADAL" clId="{0C1A14B5-AAF8-4FD5-95AA-64D5C5C17176}" dt="2022-03-18T14:26:31.590" v="1519" actId="478"/>
          <ac:graphicFrameMkLst>
            <pc:docMk/>
            <pc:sldMk cId="2185310828" sldId="1521"/>
            <ac:graphicFrameMk id="19" creationId="{694EEA69-3DC4-4904-B693-A428AB059168}"/>
          </ac:graphicFrameMkLst>
        </pc:graphicFrameChg>
        <pc:picChg chg="del">
          <ac:chgData name="Geoff Wilding" userId="41ab9888-5017-48e5-8d35-dc7d09dc52a3" providerId="ADAL" clId="{0C1A14B5-AAF8-4FD5-95AA-64D5C5C17176}" dt="2022-03-18T14:02:25.971" v="569" actId="478"/>
          <ac:picMkLst>
            <pc:docMk/>
            <pc:sldMk cId="2185310828" sldId="1521"/>
            <ac:picMk id="15" creationId="{129844F9-4495-4F3E-8359-A4B4566B916D}"/>
          </ac:picMkLst>
        </pc:picChg>
        <pc:picChg chg="del mod">
          <ac:chgData name="Geoff Wilding" userId="41ab9888-5017-48e5-8d35-dc7d09dc52a3" providerId="ADAL" clId="{0C1A14B5-AAF8-4FD5-95AA-64D5C5C17176}" dt="2022-03-18T14:26:21.015" v="1516" actId="478"/>
          <ac:picMkLst>
            <pc:docMk/>
            <pc:sldMk cId="2185310828" sldId="1521"/>
            <ac:picMk id="17" creationId="{DDF9AD99-CD9E-4A08-A78C-2788F7438913}"/>
          </ac:picMkLst>
        </pc:picChg>
        <pc:picChg chg="add del mod">
          <ac:chgData name="Geoff Wilding" userId="41ab9888-5017-48e5-8d35-dc7d09dc52a3" providerId="ADAL" clId="{0C1A14B5-AAF8-4FD5-95AA-64D5C5C17176}" dt="2022-03-18T14:26:27.805" v="1518" actId="478"/>
          <ac:picMkLst>
            <pc:docMk/>
            <pc:sldMk cId="2185310828" sldId="1521"/>
            <ac:picMk id="21" creationId="{6F0BD115-4E68-458B-9BA9-662CFF6E6AB6}"/>
          </ac:picMkLst>
        </pc:picChg>
        <pc:picChg chg="mod">
          <ac:chgData name="Geoff Wilding" userId="41ab9888-5017-48e5-8d35-dc7d09dc52a3" providerId="ADAL" clId="{0C1A14B5-AAF8-4FD5-95AA-64D5C5C17176}" dt="2022-03-18T14:31:58.503" v="2008" actId="1036"/>
          <ac:picMkLst>
            <pc:docMk/>
            <pc:sldMk cId="2185310828" sldId="1521"/>
            <ac:picMk id="48" creationId="{0AD87FF7-D214-4BA9-AF8C-C212130A9225}"/>
          </ac:picMkLst>
        </pc:picChg>
      </pc:sldChg>
      <pc:sldChg chg="modSp mod">
        <pc:chgData name="Geoff Wilding" userId="41ab9888-5017-48e5-8d35-dc7d09dc52a3" providerId="ADAL" clId="{0C1A14B5-AAF8-4FD5-95AA-64D5C5C17176}" dt="2022-03-20T14:49:57.874" v="3327" actId="1076"/>
        <pc:sldMkLst>
          <pc:docMk/>
          <pc:sldMk cId="349260262" sldId="1532"/>
        </pc:sldMkLst>
        <pc:spChg chg="mod">
          <ac:chgData name="Geoff Wilding" userId="41ab9888-5017-48e5-8d35-dc7d09dc52a3" providerId="ADAL" clId="{0C1A14B5-AAF8-4FD5-95AA-64D5C5C17176}" dt="2022-03-20T14:29:03.242" v="3302" actId="20577"/>
          <ac:spMkLst>
            <pc:docMk/>
            <pc:sldMk cId="349260262" sldId="1532"/>
            <ac:spMk id="11" creationId="{18092FE2-84C2-45D2-B57B-5F47D3B85456}"/>
          </ac:spMkLst>
        </pc:spChg>
        <pc:spChg chg="mod">
          <ac:chgData name="Geoff Wilding" userId="41ab9888-5017-48e5-8d35-dc7d09dc52a3" providerId="ADAL" clId="{0C1A14B5-AAF8-4FD5-95AA-64D5C5C17176}" dt="2022-03-20T14:27:32.265" v="3258" actId="14100"/>
          <ac:spMkLst>
            <pc:docMk/>
            <pc:sldMk cId="349260262" sldId="1532"/>
            <ac:spMk id="12" creationId="{B60B97DC-A106-48AE-A466-89B959F16E3A}"/>
          </ac:spMkLst>
        </pc:spChg>
        <pc:spChg chg="mod">
          <ac:chgData name="Geoff Wilding" userId="41ab9888-5017-48e5-8d35-dc7d09dc52a3" providerId="ADAL" clId="{0C1A14B5-AAF8-4FD5-95AA-64D5C5C17176}" dt="2022-03-20T14:29:35.053" v="3307" actId="1036"/>
          <ac:spMkLst>
            <pc:docMk/>
            <pc:sldMk cId="349260262" sldId="1532"/>
            <ac:spMk id="26" creationId="{349FD4BC-3D82-4EDA-A06F-D253FF643EB7}"/>
          </ac:spMkLst>
        </pc:spChg>
        <pc:graphicFrameChg chg="mod">
          <ac:chgData name="Geoff Wilding" userId="41ab9888-5017-48e5-8d35-dc7d09dc52a3" providerId="ADAL" clId="{0C1A14B5-AAF8-4FD5-95AA-64D5C5C17176}" dt="2022-03-20T14:49:57.874" v="3327" actId="1076"/>
          <ac:graphicFrameMkLst>
            <pc:docMk/>
            <pc:sldMk cId="349260262" sldId="1532"/>
            <ac:graphicFrameMk id="14" creationId="{EA94BDAD-7488-4108-9612-561CC0CF7433}"/>
          </ac:graphicFrameMkLst>
        </pc:graphicFrameChg>
        <pc:picChg chg="mod">
          <ac:chgData name="Geoff Wilding" userId="41ab9888-5017-48e5-8d35-dc7d09dc52a3" providerId="ADAL" clId="{0C1A14B5-AAF8-4FD5-95AA-64D5C5C17176}" dt="2022-03-20T14:29:38.504" v="3312" actId="1036"/>
          <ac:picMkLst>
            <pc:docMk/>
            <pc:sldMk cId="349260262" sldId="1532"/>
            <ac:picMk id="6" creationId="{3C4A48A7-B53D-41DD-894E-928F080D9224}"/>
          </ac:picMkLst>
        </pc:picChg>
      </pc:sldChg>
      <pc:sldChg chg="delSp modSp mod">
        <pc:chgData name="Geoff Wilding" userId="41ab9888-5017-48e5-8d35-dc7d09dc52a3" providerId="ADAL" clId="{0C1A14B5-AAF8-4FD5-95AA-64D5C5C17176}" dt="2022-03-20T14:19:05.511" v="3194" actId="20577"/>
        <pc:sldMkLst>
          <pc:docMk/>
          <pc:sldMk cId="119754385" sldId="1534"/>
        </pc:sldMkLst>
        <pc:spChg chg="mod">
          <ac:chgData name="Geoff Wilding" userId="41ab9888-5017-48e5-8d35-dc7d09dc52a3" providerId="ADAL" clId="{0C1A14B5-AAF8-4FD5-95AA-64D5C5C17176}" dt="2022-03-20T14:15:15.023" v="3083" actId="1035"/>
          <ac:spMkLst>
            <pc:docMk/>
            <pc:sldMk cId="119754385" sldId="1534"/>
            <ac:spMk id="11" creationId="{18092FE2-84C2-45D2-B57B-5F47D3B85456}"/>
          </ac:spMkLst>
        </pc:spChg>
        <pc:spChg chg="mod">
          <ac:chgData name="Geoff Wilding" userId="41ab9888-5017-48e5-8d35-dc7d09dc52a3" providerId="ADAL" clId="{0C1A14B5-AAF8-4FD5-95AA-64D5C5C17176}" dt="2022-03-20T14:15:21.251" v="3091" actId="1037"/>
          <ac:spMkLst>
            <pc:docMk/>
            <pc:sldMk cId="119754385" sldId="1534"/>
            <ac:spMk id="12" creationId="{B60B97DC-A106-48AE-A466-89B959F16E3A}"/>
          </ac:spMkLst>
        </pc:spChg>
        <pc:spChg chg="mod">
          <ac:chgData name="Geoff Wilding" userId="41ab9888-5017-48e5-8d35-dc7d09dc52a3" providerId="ADAL" clId="{0C1A14B5-AAF8-4FD5-95AA-64D5C5C17176}" dt="2022-03-20T14:09:42.378" v="2974" actId="1038"/>
          <ac:spMkLst>
            <pc:docMk/>
            <pc:sldMk cId="119754385" sldId="1534"/>
            <ac:spMk id="16" creationId="{E3070237-3FF0-48CA-A8C1-23B9AA421025}"/>
          </ac:spMkLst>
        </pc:spChg>
        <pc:spChg chg="mod">
          <ac:chgData name="Geoff Wilding" userId="41ab9888-5017-48e5-8d35-dc7d09dc52a3" providerId="ADAL" clId="{0C1A14B5-AAF8-4FD5-95AA-64D5C5C17176}" dt="2022-03-20T14:19:05.511" v="3194" actId="20577"/>
          <ac:spMkLst>
            <pc:docMk/>
            <pc:sldMk cId="119754385" sldId="1534"/>
            <ac:spMk id="18" creationId="{F2580373-F527-4DC1-81FF-00E456381C05}"/>
          </ac:spMkLst>
        </pc:spChg>
        <pc:spChg chg="del">
          <ac:chgData name="Geoff Wilding" userId="41ab9888-5017-48e5-8d35-dc7d09dc52a3" providerId="ADAL" clId="{0C1A14B5-AAF8-4FD5-95AA-64D5C5C17176}" dt="2022-03-18T14:08:18.591" v="1038" actId="478"/>
          <ac:spMkLst>
            <pc:docMk/>
            <pc:sldMk cId="119754385" sldId="1534"/>
            <ac:spMk id="35" creationId="{EC0CE796-B5FA-4CFB-BC3A-703411A36522}"/>
          </ac:spMkLst>
        </pc:spChg>
        <pc:spChg chg="mod">
          <ac:chgData name="Geoff Wilding" userId="41ab9888-5017-48e5-8d35-dc7d09dc52a3" providerId="ADAL" clId="{0C1A14B5-AAF8-4FD5-95AA-64D5C5C17176}" dt="2022-03-20T14:09:42.378" v="2974" actId="1038"/>
          <ac:spMkLst>
            <pc:docMk/>
            <pc:sldMk cId="119754385" sldId="1534"/>
            <ac:spMk id="36" creationId="{23AC2B14-298B-47DC-AF5A-6F37D2066203}"/>
          </ac:spMkLst>
        </pc:spChg>
        <pc:spChg chg="mod">
          <ac:chgData name="Geoff Wilding" userId="41ab9888-5017-48e5-8d35-dc7d09dc52a3" providerId="ADAL" clId="{0C1A14B5-AAF8-4FD5-95AA-64D5C5C17176}" dt="2022-03-20T14:09:42.378" v="2974" actId="1038"/>
          <ac:spMkLst>
            <pc:docMk/>
            <pc:sldMk cId="119754385" sldId="1534"/>
            <ac:spMk id="37" creationId="{87525CD7-7A5E-4209-9A22-FB2F8C850251}"/>
          </ac:spMkLst>
        </pc:spChg>
        <pc:spChg chg="del">
          <ac:chgData name="Geoff Wilding" userId="41ab9888-5017-48e5-8d35-dc7d09dc52a3" providerId="ADAL" clId="{0C1A14B5-AAF8-4FD5-95AA-64D5C5C17176}" dt="2022-03-18T14:08:43.633" v="1042" actId="478"/>
          <ac:spMkLst>
            <pc:docMk/>
            <pc:sldMk cId="119754385" sldId="1534"/>
            <ac:spMk id="38" creationId="{7FCC072E-6E53-467D-8CC2-F8261FF1A891}"/>
          </ac:spMkLst>
        </pc:spChg>
        <pc:picChg chg="mod">
          <ac:chgData name="Geoff Wilding" userId="41ab9888-5017-48e5-8d35-dc7d09dc52a3" providerId="ADAL" clId="{0C1A14B5-AAF8-4FD5-95AA-64D5C5C17176}" dt="2022-03-20T14:09:42.378" v="2974" actId="1038"/>
          <ac:picMkLst>
            <pc:docMk/>
            <pc:sldMk cId="119754385" sldId="1534"/>
            <ac:picMk id="5" creationId="{52424638-767B-4FC1-8702-9F7D56065CB0}"/>
          </ac:picMkLst>
        </pc:picChg>
        <pc:picChg chg="mod">
          <ac:chgData name="Geoff Wilding" userId="41ab9888-5017-48e5-8d35-dc7d09dc52a3" providerId="ADAL" clId="{0C1A14B5-AAF8-4FD5-95AA-64D5C5C17176}" dt="2022-03-20T14:09:42.378" v="2974" actId="1038"/>
          <ac:picMkLst>
            <pc:docMk/>
            <pc:sldMk cId="119754385" sldId="1534"/>
            <ac:picMk id="7" creationId="{D5C41225-CD28-4A1B-A804-6FF041A81C6E}"/>
          </ac:picMkLst>
        </pc:picChg>
        <pc:picChg chg="del">
          <ac:chgData name="Geoff Wilding" userId="41ab9888-5017-48e5-8d35-dc7d09dc52a3" providerId="ADAL" clId="{0C1A14B5-AAF8-4FD5-95AA-64D5C5C17176}" dt="2022-03-18T14:02:55.942" v="700" actId="21"/>
          <ac:picMkLst>
            <pc:docMk/>
            <pc:sldMk cId="119754385" sldId="1534"/>
            <ac:picMk id="32" creationId="{E82D869B-6F1B-406D-9D3B-E86B9E71DABB}"/>
          </ac:picMkLst>
        </pc:picChg>
        <pc:picChg chg="del">
          <ac:chgData name="Geoff Wilding" userId="41ab9888-5017-48e5-8d35-dc7d09dc52a3" providerId="ADAL" clId="{0C1A14B5-AAF8-4FD5-95AA-64D5C5C17176}" dt="2022-03-18T14:08:16.244" v="1037" actId="478"/>
          <ac:picMkLst>
            <pc:docMk/>
            <pc:sldMk cId="119754385" sldId="1534"/>
            <ac:picMk id="34" creationId="{D144F365-3607-468C-887E-8B846AF6686D}"/>
          </ac:picMkLst>
        </pc:picChg>
        <pc:picChg chg="mod">
          <ac:chgData name="Geoff Wilding" userId="41ab9888-5017-48e5-8d35-dc7d09dc52a3" providerId="ADAL" clId="{0C1A14B5-AAF8-4FD5-95AA-64D5C5C17176}" dt="2022-03-18T14:15:27.619" v="1254" actId="1037"/>
          <ac:picMkLst>
            <pc:docMk/>
            <pc:sldMk cId="119754385" sldId="1534"/>
            <ac:picMk id="39" creationId="{1D887D5A-AF92-4E37-86A1-D9D3B4456BFE}"/>
          </ac:picMkLst>
        </pc:picChg>
      </pc:sldChg>
      <pc:sldChg chg="modSp add mod">
        <pc:chgData name="Geoff Wilding" userId="41ab9888-5017-48e5-8d35-dc7d09dc52a3" providerId="ADAL" clId="{0C1A14B5-AAF8-4FD5-95AA-64D5C5C17176}" dt="2022-03-18T14:30:45.636" v="1908" actId="403"/>
        <pc:sldMkLst>
          <pc:docMk/>
          <pc:sldMk cId="3182364992" sldId="1535"/>
        </pc:sldMkLst>
        <pc:spChg chg="mod">
          <ac:chgData name="Geoff Wilding" userId="41ab9888-5017-48e5-8d35-dc7d09dc52a3" providerId="ADAL" clId="{0C1A14B5-AAF8-4FD5-95AA-64D5C5C17176}" dt="2022-03-18T14:30:45.636" v="1908" actId="403"/>
          <ac:spMkLst>
            <pc:docMk/>
            <pc:sldMk cId="3182364992" sldId="1535"/>
            <ac:spMk id="12" creationId="{B60B97DC-A106-48AE-A466-89B959F16E3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Roberto\Dropbox%20(Personal)\1.1%20VICTORIA\2.%20Business%20Development\5.%20Abingdon%20Case%20Study\Abingdon%20case%20stud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oberto\Dropbox%20(Personal)\1.1%20VICTORIA\2.%20Business%20Development\5.%20Abingdon%20Case%20Study\Abingdon%20case%20study.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oberto\Dropbox%20(Personal)\1.1%20VICTORIA\2.%20Business%20Development\5.%20Abingdon%20Case%20Study\Abingdon%20case%20study.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u="none" dirty="0">
                <a:solidFill>
                  <a:schemeClr val="tx1"/>
                </a:solidFill>
              </a:rPr>
              <a:t>Revenue</a:t>
            </a:r>
          </a:p>
        </c:rich>
      </c:tx>
      <c:layout>
        <c:manualLayout>
          <c:xMode val="edge"/>
          <c:yMode val="edge"/>
          <c:x val="0.33968573958588466"/>
          <c:y val="5.457893639834888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4C575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Exhibits!$C$9:$D$9</c:f>
              <c:numCache>
                <c:formatCode>General</c:formatCode>
                <c:ptCount val="2"/>
                <c:pt idx="0">
                  <c:v>2013</c:v>
                </c:pt>
                <c:pt idx="1">
                  <c:v>2014</c:v>
                </c:pt>
              </c:numCache>
            </c:numRef>
          </c:cat>
          <c:val>
            <c:numRef>
              <c:f>Exhibits!$C$10:$D$10</c:f>
              <c:numCache>
                <c:formatCode>_-"£"* #,##0.0_-;\-"£"* #,##0.0_-;_-"£"* "-"??_-;_-@_-</c:formatCode>
                <c:ptCount val="2"/>
                <c:pt idx="0">
                  <c:v>70.436000000000007</c:v>
                </c:pt>
                <c:pt idx="1">
                  <c:v>75.073999999999998</c:v>
                </c:pt>
              </c:numCache>
            </c:numRef>
          </c:val>
          <c:extLst>
            <c:ext xmlns:c16="http://schemas.microsoft.com/office/drawing/2014/chart" uri="{C3380CC4-5D6E-409C-BE32-E72D297353CC}">
              <c16:uniqueId val="{00000000-E3A7-484A-AD2D-26F0ED00D835}"/>
            </c:ext>
          </c:extLst>
        </c:ser>
        <c:dLbls>
          <c:showLegendKey val="0"/>
          <c:showVal val="0"/>
          <c:showCatName val="0"/>
          <c:showSerName val="0"/>
          <c:showPercent val="0"/>
          <c:showBubbleSize val="0"/>
        </c:dLbls>
        <c:gapWidth val="44"/>
        <c:overlap val="-27"/>
        <c:axId val="539541816"/>
        <c:axId val="539534600"/>
      </c:barChart>
      <c:catAx>
        <c:axId val="539541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9534600"/>
        <c:crosses val="autoZero"/>
        <c:auto val="0"/>
        <c:lblAlgn val="ctr"/>
        <c:lblOffset val="100"/>
        <c:noMultiLvlLbl val="0"/>
      </c:catAx>
      <c:valAx>
        <c:axId val="539534600"/>
        <c:scaling>
          <c:orientation val="minMax"/>
          <c:max val="80"/>
          <c:min val="50"/>
        </c:scaling>
        <c:delete val="1"/>
        <c:axPos val="l"/>
        <c:numFmt formatCode="_-&quot;£&quot;* #,##0.0_-;\-&quot;£&quot;* #,##0.0_-;_-&quot;£&quot;* &quot;-&quot;??_-;_-@_-" sourceLinked="1"/>
        <c:majorTickMark val="none"/>
        <c:minorTickMark val="none"/>
        <c:tickLblPos val="nextTo"/>
        <c:crossAx val="53954181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u="none" dirty="0">
                <a:solidFill>
                  <a:schemeClr val="tx1"/>
                </a:solidFill>
              </a:rPr>
              <a:t>EBITDA</a:t>
            </a:r>
          </a:p>
        </c:rich>
      </c:tx>
      <c:layout>
        <c:manualLayout>
          <c:xMode val="edge"/>
          <c:yMode val="edge"/>
          <c:x val="0.34069476167311125"/>
          <c:y val="0.18593007126099384"/>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EBITDA</c:v>
          </c:tx>
          <c:spPr>
            <a:solidFill>
              <a:srgbClr val="4C575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Exhibits!$C$9:$D$9</c:f>
              <c:numCache>
                <c:formatCode>General</c:formatCode>
                <c:ptCount val="2"/>
                <c:pt idx="0">
                  <c:v>2013</c:v>
                </c:pt>
                <c:pt idx="1">
                  <c:v>2014</c:v>
                </c:pt>
              </c:numCache>
            </c:numRef>
          </c:cat>
          <c:val>
            <c:numRef>
              <c:f>Exhibits!$C$11:$D$11</c:f>
              <c:numCache>
                <c:formatCode>_-"£"* #,##0.0_-;\-"£"* #,##0.0_-;_-"£"* "-"??_-;_-@_-</c:formatCode>
                <c:ptCount val="2"/>
                <c:pt idx="0">
                  <c:v>2.306</c:v>
                </c:pt>
                <c:pt idx="1">
                  <c:v>3.161</c:v>
                </c:pt>
              </c:numCache>
            </c:numRef>
          </c:val>
          <c:extLst>
            <c:ext xmlns:c16="http://schemas.microsoft.com/office/drawing/2014/chart" uri="{C3380CC4-5D6E-409C-BE32-E72D297353CC}">
              <c16:uniqueId val="{00000000-C30A-4C64-863C-CA4883506EC7}"/>
            </c:ext>
          </c:extLst>
        </c:ser>
        <c:dLbls>
          <c:showLegendKey val="0"/>
          <c:showVal val="0"/>
          <c:showCatName val="0"/>
          <c:showSerName val="0"/>
          <c:showPercent val="0"/>
          <c:showBubbleSize val="0"/>
        </c:dLbls>
        <c:gapWidth val="44"/>
        <c:overlap val="-27"/>
        <c:axId val="539541816"/>
        <c:axId val="539534600"/>
      </c:barChart>
      <c:lineChart>
        <c:grouping val="stacked"/>
        <c:varyColors val="0"/>
        <c:ser>
          <c:idx val="1"/>
          <c:order val="1"/>
          <c:tx>
            <c:v>% margin</c:v>
          </c:tx>
          <c:spPr>
            <a:ln w="28575" cap="rnd">
              <a:solidFill>
                <a:schemeClr val="bg1">
                  <a:lumMod val="65000"/>
                </a:schemeClr>
              </a:solidFill>
              <a:round/>
            </a:ln>
            <a:effectLst/>
          </c:spPr>
          <c:marker>
            <c:symbol val="circle"/>
            <c:size val="5"/>
            <c:spPr>
              <a:solidFill>
                <a:schemeClr val="bg1">
                  <a:lumMod val="95000"/>
                </a:schemeClr>
              </a:solidFill>
              <a:ln w="9525">
                <a:solidFill>
                  <a:schemeClr val="bg1">
                    <a:lumMod val="50000"/>
                  </a:schemeClr>
                </a:solidFill>
              </a:ln>
              <a:effectLst/>
            </c:spPr>
          </c:marker>
          <c:dLbls>
            <c:dLbl>
              <c:idx val="0"/>
              <c:layout>
                <c:manualLayout>
                  <c:x val="-7.8848020505728311E-2"/>
                  <c:y val="3.01788661925693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30A-4C64-863C-CA4883506EC7}"/>
                </c:ext>
              </c:extLst>
            </c:dLbl>
            <c:dLbl>
              <c:idx val="1"/>
              <c:layout>
                <c:manualLayout>
                  <c:x val="-7.4043881834832959E-2"/>
                  <c:y val="3.01788661925692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30A-4C64-863C-CA4883506EC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Exhibits!$C$12:$D$12</c:f>
              <c:numCache>
                <c:formatCode>0.0%</c:formatCode>
                <c:ptCount val="2"/>
                <c:pt idx="0">
                  <c:v>3.2738940314611845E-2</c:v>
                </c:pt>
                <c:pt idx="1">
                  <c:v>4.2105122945360576E-2</c:v>
                </c:pt>
              </c:numCache>
            </c:numRef>
          </c:val>
          <c:smooth val="0"/>
          <c:extLst>
            <c:ext xmlns:c16="http://schemas.microsoft.com/office/drawing/2014/chart" uri="{C3380CC4-5D6E-409C-BE32-E72D297353CC}">
              <c16:uniqueId val="{00000003-C30A-4C64-863C-CA4883506EC7}"/>
            </c:ext>
          </c:extLst>
        </c:ser>
        <c:dLbls>
          <c:showLegendKey val="0"/>
          <c:showVal val="0"/>
          <c:showCatName val="0"/>
          <c:showSerName val="0"/>
          <c:showPercent val="0"/>
          <c:showBubbleSize val="0"/>
        </c:dLbls>
        <c:marker val="1"/>
        <c:smooth val="0"/>
        <c:axId val="690970304"/>
        <c:axId val="690968664"/>
      </c:lineChart>
      <c:catAx>
        <c:axId val="539541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9534600"/>
        <c:crosses val="autoZero"/>
        <c:auto val="0"/>
        <c:lblAlgn val="ctr"/>
        <c:lblOffset val="100"/>
        <c:noMultiLvlLbl val="0"/>
      </c:catAx>
      <c:valAx>
        <c:axId val="539534600"/>
        <c:scaling>
          <c:orientation val="minMax"/>
          <c:max val="10"/>
        </c:scaling>
        <c:delete val="0"/>
        <c:axPos val="l"/>
        <c:numFmt formatCode="_-&quot;£&quot;* #,##0.0_-;\-&quot;£&quot;* #,##0.0_-;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en-US"/>
          </a:p>
        </c:txPr>
        <c:crossAx val="539541816"/>
        <c:crosses val="autoZero"/>
        <c:crossBetween val="between"/>
      </c:valAx>
      <c:valAx>
        <c:axId val="690968664"/>
        <c:scaling>
          <c:orientation val="minMax"/>
          <c:max val="0.2"/>
        </c:scaling>
        <c:delete val="0"/>
        <c:axPos val="r"/>
        <c:numFmt formatCode="0.0%" sourceLinked="1"/>
        <c:majorTickMark val="out"/>
        <c:minorTickMark val="none"/>
        <c:tickLblPos val="nextTo"/>
        <c:spPr>
          <a:noFill/>
          <a:ln>
            <a:solidFill>
              <a:schemeClr val="bg1"/>
            </a:solidFill>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en-US"/>
          </a:p>
        </c:txPr>
        <c:crossAx val="690970304"/>
        <c:crosses val="max"/>
        <c:crossBetween val="between"/>
      </c:valAx>
      <c:catAx>
        <c:axId val="690970304"/>
        <c:scaling>
          <c:orientation val="minMax"/>
        </c:scaling>
        <c:delete val="1"/>
        <c:axPos val="b"/>
        <c:majorTickMark val="out"/>
        <c:minorTickMark val="none"/>
        <c:tickLblPos val="nextTo"/>
        <c:crossAx val="690968664"/>
        <c:crosses val="autoZero"/>
        <c:auto val="1"/>
        <c:lblAlgn val="ctr"/>
        <c:lblOffset val="100"/>
        <c:noMultiLvlLbl val="0"/>
      </c:catAx>
      <c:spPr>
        <a:noFill/>
        <a:ln>
          <a:noFill/>
        </a:ln>
        <a:effectLst/>
      </c:spPr>
    </c:plotArea>
    <c:legend>
      <c:legendPos val="t"/>
      <c:layout>
        <c:manualLayout>
          <c:xMode val="edge"/>
          <c:yMode val="edge"/>
          <c:x val="0.1670818905155711"/>
          <c:y val="0.27466519777030318"/>
          <c:w val="0.62740310960169532"/>
          <c:h val="7.843979781934770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Abingdon Evolution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4211493641486568E-2"/>
          <c:y val="0.28687554680664917"/>
          <c:w val="0.93157701271702686"/>
          <c:h val="0.5892042140565763"/>
        </c:manualLayout>
      </c:layout>
      <c:barChart>
        <c:barDir val="col"/>
        <c:grouping val="stacked"/>
        <c:varyColors val="0"/>
        <c:ser>
          <c:idx val="0"/>
          <c:order val="0"/>
          <c:tx>
            <c:strRef>
              <c:f>Exhibits!$M$6</c:f>
              <c:strCache>
                <c:ptCount val="1"/>
                <c:pt idx="0">
                  <c:v>Abingdon EBITDA</c:v>
                </c:pt>
              </c:strCache>
            </c:strRef>
          </c:tx>
          <c:spPr>
            <a:solidFill>
              <a:srgbClr val="4C575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Exhibits!$N$5:$O$5</c:f>
              <c:strCache>
                <c:ptCount val="2"/>
                <c:pt idx="0">
                  <c:v>FY2014</c:v>
                </c:pt>
                <c:pt idx="1">
                  <c:v>FY2021</c:v>
                </c:pt>
              </c:strCache>
            </c:strRef>
          </c:cat>
          <c:val>
            <c:numRef>
              <c:f>Exhibits!$N$6:$O$6</c:f>
              <c:numCache>
                <c:formatCode>_-"£"* #,##0.0_-;\-"£"* #,##0.0_-;_-"£"* "-"??_-;_-@_-</c:formatCode>
                <c:ptCount val="2"/>
                <c:pt idx="0">
                  <c:v>3.161</c:v>
                </c:pt>
                <c:pt idx="1">
                  <c:v>13.257142857142858</c:v>
                </c:pt>
              </c:numCache>
            </c:numRef>
          </c:val>
          <c:extLst>
            <c:ext xmlns:c16="http://schemas.microsoft.com/office/drawing/2014/chart" uri="{C3380CC4-5D6E-409C-BE32-E72D297353CC}">
              <c16:uniqueId val="{00000000-AA5E-4B9E-9395-FD68873D88D4}"/>
            </c:ext>
          </c:extLst>
        </c:ser>
        <c:ser>
          <c:idx val="1"/>
          <c:order val="1"/>
          <c:tx>
            <c:strRef>
              <c:f>Exhibits!$M$7</c:f>
              <c:strCache>
                <c:ptCount val="1"/>
                <c:pt idx="0">
                  <c:v>Victoria Group Savings</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Exhibits!$N$5:$O$5</c:f>
              <c:strCache>
                <c:ptCount val="2"/>
                <c:pt idx="0">
                  <c:v>FY2014</c:v>
                </c:pt>
                <c:pt idx="1">
                  <c:v>FY2021</c:v>
                </c:pt>
              </c:strCache>
            </c:strRef>
          </c:cat>
          <c:val>
            <c:numRef>
              <c:f>Exhibits!$N$7:$O$7</c:f>
              <c:numCache>
                <c:formatCode>_-"£"* #,##0.0_-;\-"£"* #,##0.0_-;_-"£"* "-"??_-;_-@_-</c:formatCode>
                <c:ptCount val="2"/>
                <c:pt idx="1">
                  <c:v>3</c:v>
                </c:pt>
              </c:numCache>
            </c:numRef>
          </c:val>
          <c:extLst>
            <c:ext xmlns:c16="http://schemas.microsoft.com/office/drawing/2014/chart" uri="{C3380CC4-5D6E-409C-BE32-E72D297353CC}">
              <c16:uniqueId val="{00000001-AA5E-4B9E-9395-FD68873D88D4}"/>
            </c:ext>
          </c:extLst>
        </c:ser>
        <c:dLbls>
          <c:showLegendKey val="0"/>
          <c:showVal val="0"/>
          <c:showCatName val="0"/>
          <c:showSerName val="0"/>
          <c:showPercent val="0"/>
          <c:showBubbleSize val="0"/>
        </c:dLbls>
        <c:gapWidth val="57"/>
        <c:overlap val="100"/>
        <c:axId val="801956272"/>
        <c:axId val="801954304"/>
      </c:barChart>
      <c:scatterChart>
        <c:scatterStyle val="lineMarker"/>
        <c:varyColors val="0"/>
        <c:ser>
          <c:idx val="2"/>
          <c:order val="2"/>
          <c:tx>
            <c:strRef>
              <c:f>Exhibits!$M$8</c:f>
              <c:strCache>
                <c:ptCount val="1"/>
                <c:pt idx="0">
                  <c:v>Total</c:v>
                </c:pt>
              </c:strCache>
            </c:strRef>
          </c:tx>
          <c:spPr>
            <a:ln w="25400" cap="rnd">
              <a:noFill/>
              <a:round/>
            </a:ln>
            <a:effectLst/>
          </c:spPr>
          <c:marker>
            <c:symbol val="circle"/>
            <c:size val="5"/>
            <c:spPr>
              <a:no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yVal>
            <c:numRef>
              <c:f>Exhibits!$N$8:$O$8</c:f>
              <c:numCache>
                <c:formatCode>_-"£"* #,##0.0_-;\-"£"* #,##0.0_-;_-"£"* "-"??_-;_-@_-</c:formatCode>
                <c:ptCount val="2"/>
                <c:pt idx="0">
                  <c:v>3.161</c:v>
                </c:pt>
                <c:pt idx="1">
                  <c:v>16.25714285714286</c:v>
                </c:pt>
              </c:numCache>
            </c:numRef>
          </c:yVal>
          <c:smooth val="0"/>
          <c:extLst>
            <c:ext xmlns:c16="http://schemas.microsoft.com/office/drawing/2014/chart" uri="{C3380CC4-5D6E-409C-BE32-E72D297353CC}">
              <c16:uniqueId val="{00000002-AA5E-4B9E-9395-FD68873D88D4}"/>
            </c:ext>
          </c:extLst>
        </c:ser>
        <c:dLbls>
          <c:showLegendKey val="0"/>
          <c:showVal val="0"/>
          <c:showCatName val="0"/>
          <c:showSerName val="0"/>
          <c:showPercent val="0"/>
          <c:showBubbleSize val="0"/>
        </c:dLbls>
        <c:axId val="801956272"/>
        <c:axId val="801954304"/>
      </c:scatterChart>
      <c:catAx>
        <c:axId val="8019562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801954304"/>
        <c:crosses val="autoZero"/>
        <c:auto val="0"/>
        <c:lblAlgn val="ctr"/>
        <c:lblOffset val="100"/>
        <c:noMultiLvlLbl val="0"/>
      </c:catAx>
      <c:valAx>
        <c:axId val="801954304"/>
        <c:scaling>
          <c:orientation val="minMax"/>
          <c:max val="30"/>
        </c:scaling>
        <c:delete val="1"/>
        <c:axPos val="l"/>
        <c:numFmt formatCode="_-&quot;£&quot;* #,##0.0_-;\-&quot;£&quot;* #,##0.0_-;_-&quot;£&quot;* &quot;-&quot;??_-;_-@_-" sourceLinked="1"/>
        <c:majorTickMark val="none"/>
        <c:minorTickMark val="none"/>
        <c:tickLblPos val="nextTo"/>
        <c:crossAx val="801956272"/>
        <c:crosses val="autoZero"/>
        <c:crossBetween val="between"/>
      </c:valAx>
      <c:spPr>
        <a:noFill/>
        <a:ln>
          <a:noFill/>
        </a:ln>
        <a:effectLst/>
      </c:spPr>
    </c:plotArea>
    <c:legend>
      <c:legendPos val="t"/>
      <c:legendEntry>
        <c:idx val="2"/>
        <c:delete val="1"/>
      </c:legendEntry>
      <c:layout>
        <c:manualLayout>
          <c:xMode val="edge"/>
          <c:yMode val="edge"/>
          <c:x val="0.13578583458044882"/>
          <c:y val="9.323620412573487E-2"/>
          <c:w val="0.7526450235500951"/>
          <c:h val="9.6417225042466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0.09769</cdr:x>
      <cdr:y>0.19608</cdr:y>
    </cdr:from>
    <cdr:to>
      <cdr:x>0.48189</cdr:x>
      <cdr:y>0.29031</cdr:y>
    </cdr:to>
    <cdr:sp macro="" textlink="">
      <cdr:nvSpPr>
        <cdr:cNvPr id="2" name="TextBox 1">
          <a:extLst xmlns:a="http://schemas.openxmlformats.org/drawingml/2006/main">
            <a:ext uri="{FF2B5EF4-FFF2-40B4-BE49-F238E27FC236}">
              <a16:creationId xmlns:a16="http://schemas.microsoft.com/office/drawing/2014/main" id="{29D73479-A256-49A1-8E93-4BD07A58A52D}"/>
            </a:ext>
          </a:extLst>
        </cdr:cNvPr>
        <cdr:cNvSpPr txBox="1"/>
      </cdr:nvSpPr>
      <cdr:spPr>
        <a:xfrm xmlns:a="http://schemas.openxmlformats.org/drawingml/2006/main">
          <a:off x="398929" y="537882"/>
          <a:ext cx="1568823" cy="2584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b="0" u="sng" dirty="0"/>
            <a:t>Pre-acquisition</a:t>
          </a:r>
        </a:p>
      </cdr:txBody>
    </cdr:sp>
  </cdr:relSizeAnchor>
  <cdr:relSizeAnchor xmlns:cdr="http://schemas.openxmlformats.org/drawingml/2006/chartDrawing">
    <cdr:from>
      <cdr:x>0.51262</cdr:x>
      <cdr:y>0.19608</cdr:y>
    </cdr:from>
    <cdr:to>
      <cdr:x>0.94072</cdr:x>
      <cdr:y>0.34163</cdr:y>
    </cdr:to>
    <cdr:sp macro="" textlink="">
      <cdr:nvSpPr>
        <cdr:cNvPr id="3" name="TextBox 1">
          <a:extLst xmlns:a="http://schemas.openxmlformats.org/drawingml/2006/main">
            <a:ext uri="{FF2B5EF4-FFF2-40B4-BE49-F238E27FC236}">
              <a16:creationId xmlns:a16="http://schemas.microsoft.com/office/drawing/2014/main" id="{5740F057-979F-4058-A2A1-C84A813EB613}"/>
            </a:ext>
          </a:extLst>
        </cdr:cNvPr>
        <cdr:cNvSpPr txBox="1"/>
      </cdr:nvSpPr>
      <cdr:spPr>
        <a:xfrm xmlns:a="http://schemas.openxmlformats.org/drawingml/2006/main">
          <a:off x="2093244" y="680696"/>
          <a:ext cx="1748114" cy="5052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0" u="sng" dirty="0"/>
            <a:t>Fully</a:t>
          </a:r>
          <a:r>
            <a:rPr lang="en-US" sz="1100" b="0" u="sng" dirty="0"/>
            <a:t> synergized</a:t>
          </a:r>
        </a:p>
      </cdr:txBody>
    </cdr:sp>
  </cdr:relSizeAnchor>
  <cdr:relSizeAnchor xmlns:cdr="http://schemas.openxmlformats.org/drawingml/2006/chartDrawing">
    <cdr:from>
      <cdr:x>0.12788</cdr:x>
      <cdr:y>0.2707</cdr:y>
    </cdr:from>
    <cdr:to>
      <cdr:x>0.50827</cdr:x>
      <cdr:y>0.36547</cdr:y>
    </cdr:to>
    <cdr:sp macro="" textlink="">
      <cdr:nvSpPr>
        <cdr:cNvPr id="4" name="TextBox 3">
          <a:extLst xmlns:a="http://schemas.openxmlformats.org/drawingml/2006/main">
            <a:ext uri="{FF2B5EF4-FFF2-40B4-BE49-F238E27FC236}">
              <a16:creationId xmlns:a16="http://schemas.microsoft.com/office/drawing/2014/main" id="{DC319BA5-841D-4AB3-89ED-54566C6128BF}"/>
            </a:ext>
          </a:extLst>
        </cdr:cNvPr>
        <cdr:cNvSpPr txBox="1"/>
      </cdr:nvSpPr>
      <cdr:spPr>
        <a:xfrm xmlns:a="http://schemas.openxmlformats.org/drawingml/2006/main">
          <a:off x="522180" y="742577"/>
          <a:ext cx="1553303" cy="2599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t>EBITDA</a:t>
          </a:r>
          <a:r>
            <a:rPr lang="en-US" sz="1100" b="1" dirty="0"/>
            <a:t> margin: 4.2% </a:t>
          </a:r>
        </a:p>
      </cdr:txBody>
    </cdr:sp>
  </cdr:relSizeAnchor>
  <cdr:relSizeAnchor xmlns:cdr="http://schemas.openxmlformats.org/drawingml/2006/chartDrawing">
    <cdr:from>
      <cdr:x>0.55904</cdr:x>
      <cdr:y>0.2707</cdr:y>
    </cdr:from>
    <cdr:to>
      <cdr:x>0.93943</cdr:x>
      <cdr:y>0.36547</cdr:y>
    </cdr:to>
    <cdr:sp macro="" textlink="">
      <cdr:nvSpPr>
        <cdr:cNvPr id="7" name="TextBox 1">
          <a:extLst xmlns:a="http://schemas.openxmlformats.org/drawingml/2006/main">
            <a:ext uri="{FF2B5EF4-FFF2-40B4-BE49-F238E27FC236}">
              <a16:creationId xmlns:a16="http://schemas.microsoft.com/office/drawing/2014/main" id="{5EB7FBC2-AA07-4C2B-B1F3-5FBDEE1462F2}"/>
            </a:ext>
          </a:extLst>
        </cdr:cNvPr>
        <cdr:cNvSpPr txBox="1"/>
      </cdr:nvSpPr>
      <cdr:spPr>
        <a:xfrm xmlns:a="http://schemas.openxmlformats.org/drawingml/2006/main">
          <a:off x="2282804" y="742577"/>
          <a:ext cx="1553302" cy="2599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EBITDA</a:t>
          </a:r>
          <a:r>
            <a:rPr lang="en-US" sz="1100" b="1" dirty="0"/>
            <a:t> margin: 14.9% </a:t>
          </a:r>
        </a:p>
      </cdr:txBody>
    </cdr:sp>
  </cdr:relSizeAnchor>
  <cdr:relSizeAnchor xmlns:cdr="http://schemas.openxmlformats.org/drawingml/2006/chartDrawing">
    <cdr:from>
      <cdr:x>0.17857</cdr:x>
      <cdr:y>0.42128</cdr:y>
    </cdr:from>
    <cdr:to>
      <cdr:x>0.87602</cdr:x>
      <cdr:y>0.68313</cdr:y>
    </cdr:to>
    <cdr:grpSp>
      <cdr:nvGrpSpPr>
        <cdr:cNvPr id="13" name="Group 12">
          <a:extLst xmlns:a="http://schemas.openxmlformats.org/drawingml/2006/main">
            <a:ext uri="{FF2B5EF4-FFF2-40B4-BE49-F238E27FC236}">
              <a16:creationId xmlns:a16="http://schemas.microsoft.com/office/drawing/2014/main" id="{3B113FD8-C43E-4C61-8DC0-B12B7CFA2915}"/>
            </a:ext>
          </a:extLst>
        </cdr:cNvPr>
        <cdr:cNvGrpSpPr/>
      </cdr:nvGrpSpPr>
      <cdr:grpSpPr>
        <a:xfrm xmlns:a="http://schemas.openxmlformats.org/drawingml/2006/main">
          <a:off x="729160" y="1462487"/>
          <a:ext cx="2847991" cy="909018"/>
          <a:chOff x="729151" y="1155645"/>
          <a:chExt cx="2848015" cy="718314"/>
        </a:xfrm>
      </cdr:grpSpPr>
      <cdr:cxnSp macro="">
        <cdr:nvCxnSpPr>
          <cdr:cNvPr id="5" name="Straight Arrow Connector 4">
            <a:extLst xmlns:a="http://schemas.openxmlformats.org/drawingml/2006/main">
              <a:ext uri="{FF2B5EF4-FFF2-40B4-BE49-F238E27FC236}">
                <a16:creationId xmlns:a16="http://schemas.microsoft.com/office/drawing/2014/main" id="{EC893C71-DFF6-40A0-884C-712649A2A1E4}"/>
              </a:ext>
            </a:extLst>
          </cdr:cNvPr>
          <cdr:cNvCxnSpPr/>
        </cdr:nvCxnSpPr>
        <cdr:spPr>
          <a:xfrm xmlns:a="http://schemas.openxmlformats.org/drawingml/2006/main" flipV="1">
            <a:off x="967033" y="1384837"/>
            <a:ext cx="1392713" cy="489122"/>
          </a:xfrm>
          <a:prstGeom xmlns:a="http://schemas.openxmlformats.org/drawingml/2006/main" prst="straightConnector1">
            <a:avLst/>
          </a:prstGeom>
          <a:ln xmlns:a="http://schemas.openxmlformats.org/drawingml/2006/main" w="12700">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sp macro="" textlink="">
        <cdr:nvSpPr>
          <cdr:cNvPr id="6" name="TextBox 5">
            <a:extLst xmlns:a="http://schemas.openxmlformats.org/drawingml/2006/main">
              <a:ext uri="{FF2B5EF4-FFF2-40B4-BE49-F238E27FC236}">
                <a16:creationId xmlns:a16="http://schemas.microsoft.com/office/drawing/2014/main" id="{B04A3D90-6DBC-4AA1-AE3B-789B2146FA6F}"/>
              </a:ext>
            </a:extLst>
          </cdr:cNvPr>
          <cdr:cNvSpPr txBox="1"/>
        </cdr:nvSpPr>
        <cdr:spPr>
          <a:xfrm xmlns:a="http://schemas.openxmlformats.org/drawingml/2006/main" rot="20088635">
            <a:off x="749136" y="1252121"/>
            <a:ext cx="1457129" cy="3227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t>EBITDA growth: 414% </a:t>
            </a:r>
          </a:p>
        </cdr:txBody>
      </cdr:sp>
      <cdr:sp macro="" textlink="">
        <cdr:nvSpPr>
          <cdr:cNvPr id="8" name="TextBox 1">
            <a:extLst xmlns:a="http://schemas.openxmlformats.org/drawingml/2006/main">
              <a:ext uri="{FF2B5EF4-FFF2-40B4-BE49-F238E27FC236}">
                <a16:creationId xmlns:a16="http://schemas.microsoft.com/office/drawing/2014/main" id="{B3071EBB-FDB9-4A6C-8DAA-2D793C74DE40}"/>
              </a:ext>
            </a:extLst>
          </cdr:cNvPr>
          <cdr:cNvSpPr txBox="1"/>
        </cdr:nvSpPr>
        <cdr:spPr>
          <a:xfrm xmlns:a="http://schemas.openxmlformats.org/drawingml/2006/main" rot="20076433">
            <a:off x="729151" y="1155645"/>
            <a:ext cx="2848015" cy="3178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t>Margin expansion:</a:t>
            </a:r>
            <a:r>
              <a:rPr lang="en-US" sz="1100" b="1" baseline="0" dirty="0"/>
              <a:t> 1070bps</a:t>
            </a:r>
            <a:endParaRPr lang="en-US" sz="1100" b="1" dirty="0"/>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125" y="7"/>
            <a:ext cx="3055965" cy="464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3260" rIns="0" bIns="43260" numCol="1" anchor="b" anchorCtr="0" compatLnSpc="1">
            <a:prstTxWarp prst="textNoShape">
              <a:avLst/>
            </a:prstTxWarp>
          </a:bodyPr>
          <a:lstStyle>
            <a:lvl1pPr algn="l" defTabSz="946418" eaLnBrk="0" hangingPunct="0">
              <a:lnSpc>
                <a:spcPct val="100000"/>
              </a:lnSpc>
              <a:buClrTx/>
              <a:defRPr sz="1300">
                <a:latin typeface="Calibri" panose="020F0502020204030204" pitchFamily="34" charset="0"/>
                <a:cs typeface="+mn-cs"/>
              </a:defRPr>
            </a:lvl1pPr>
          </a:lstStyle>
          <a:p>
            <a:pPr>
              <a:defRPr/>
            </a:pPr>
            <a:endParaRPr lang="de-CH"/>
          </a:p>
        </p:txBody>
      </p:sp>
      <p:sp>
        <p:nvSpPr>
          <p:cNvPr id="3075" name="Rectangle 3"/>
          <p:cNvSpPr>
            <a:spLocks noGrp="1" noChangeArrowheads="1"/>
          </p:cNvSpPr>
          <p:nvPr>
            <p:ph type="dt" sz="quarter" idx="1"/>
          </p:nvPr>
        </p:nvSpPr>
        <p:spPr bwMode="auto">
          <a:xfrm>
            <a:off x="3971405" y="7"/>
            <a:ext cx="3051459" cy="464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3260" rIns="0" bIns="43260" numCol="1" anchor="b" anchorCtr="0" compatLnSpc="1">
            <a:prstTxWarp prst="textNoShape">
              <a:avLst/>
            </a:prstTxWarp>
          </a:bodyPr>
          <a:lstStyle>
            <a:lvl1pPr algn="r" defTabSz="946418" eaLnBrk="0" hangingPunct="0">
              <a:lnSpc>
                <a:spcPct val="100000"/>
              </a:lnSpc>
              <a:buClrTx/>
              <a:defRPr sz="1300">
                <a:latin typeface="Calibri" panose="020F0502020204030204" pitchFamily="34" charset="0"/>
                <a:cs typeface="+mn-cs"/>
              </a:defRPr>
            </a:lvl1pPr>
          </a:lstStyle>
          <a:p>
            <a:pPr>
              <a:defRPr/>
            </a:pPr>
            <a:endParaRPr lang="de-CH"/>
          </a:p>
        </p:txBody>
      </p:sp>
      <p:sp>
        <p:nvSpPr>
          <p:cNvPr id="3076" name="Rectangle 4"/>
          <p:cNvSpPr>
            <a:spLocks noGrp="1" noChangeArrowheads="1"/>
          </p:cNvSpPr>
          <p:nvPr>
            <p:ph type="ftr" sz="quarter" idx="2"/>
          </p:nvPr>
        </p:nvSpPr>
        <p:spPr bwMode="auto">
          <a:xfrm>
            <a:off x="-1125" y="8883492"/>
            <a:ext cx="3055965" cy="460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3260" rIns="0" bIns="43260" numCol="1" anchor="b" anchorCtr="0" compatLnSpc="1">
            <a:prstTxWarp prst="textNoShape">
              <a:avLst/>
            </a:prstTxWarp>
          </a:bodyPr>
          <a:lstStyle>
            <a:lvl1pPr algn="l" defTabSz="946418" eaLnBrk="0" hangingPunct="0">
              <a:lnSpc>
                <a:spcPct val="100000"/>
              </a:lnSpc>
              <a:buClrTx/>
              <a:defRPr sz="1300">
                <a:latin typeface="Calibri" panose="020F0502020204030204" pitchFamily="34" charset="0"/>
                <a:cs typeface="+mn-cs"/>
              </a:defRPr>
            </a:lvl1pPr>
          </a:lstStyle>
          <a:p>
            <a:pPr>
              <a:defRPr/>
            </a:pPr>
            <a:endParaRPr lang="de-CH"/>
          </a:p>
        </p:txBody>
      </p:sp>
      <p:sp>
        <p:nvSpPr>
          <p:cNvPr id="3077" name="Rectangle 5"/>
          <p:cNvSpPr>
            <a:spLocks noGrp="1" noChangeArrowheads="1"/>
          </p:cNvSpPr>
          <p:nvPr>
            <p:ph type="sldNum" sz="quarter" idx="3"/>
          </p:nvPr>
        </p:nvSpPr>
        <p:spPr bwMode="auto">
          <a:xfrm>
            <a:off x="3971405" y="8883492"/>
            <a:ext cx="3051459" cy="460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3260" rIns="0" bIns="43260" numCol="1" anchor="b" anchorCtr="0" compatLnSpc="1">
            <a:prstTxWarp prst="textNoShape">
              <a:avLst/>
            </a:prstTxWarp>
          </a:bodyPr>
          <a:lstStyle>
            <a:lvl1pPr algn="r" defTabSz="945632" eaLnBrk="0" hangingPunct="0">
              <a:defRPr sz="1300">
                <a:latin typeface="Calibri" panose="020F0502020204030204" pitchFamily="34" charset="0"/>
              </a:defRPr>
            </a:lvl1pPr>
          </a:lstStyle>
          <a:p>
            <a:pPr>
              <a:defRPr/>
            </a:pPr>
            <a:fld id="{8F863431-5E0E-43B7-BA6D-8FBAFAB57AF3}" type="slidenum">
              <a:rPr lang="de-CH" altLang="en-US"/>
              <a:pPr>
                <a:defRPr/>
              </a:pPr>
              <a:t>‹#›</a:t>
            </a:fld>
            <a:endParaRPr lang="de-CH"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redit Suisse Type Roman"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Credit Suisse Type Roman"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Credit Suisse Type Roman"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Credit Suisse Type Roman"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Credit Suisse Type Roman"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a:prstGeom prst="rect">
            <a:avLst/>
          </a:prstGeom>
          <a:noFill/>
          <a:ln w="12700">
            <a:solidFill>
              <a:prstClr val="black"/>
            </a:solidFill>
          </a:ln>
        </p:spPr>
      </p:sp>
      <p:sp>
        <p:nvSpPr>
          <p:cNvPr id="3" name="Notes Placeholder 2"/>
          <p:cNvSpPr>
            <a:spLocks noGrp="1"/>
          </p:cNvSpPr>
          <p:nvPr>
            <p:ph type="body" idx="1"/>
          </p:nvPr>
        </p:nvSpPr>
        <p:spPr>
          <a:xfrm>
            <a:off x="704850" y="4479925"/>
            <a:ext cx="5643563" cy="3665538"/>
          </a:xfrm>
          <a:prstGeom prst="rect">
            <a:avLst/>
          </a:prstGeom>
        </p:spPr>
        <p:txBody>
          <a:bodyPr/>
          <a:lstStyle/>
          <a:p>
            <a:endParaRPr lang="en-GB" dirty="0"/>
          </a:p>
        </p:txBody>
      </p:sp>
    </p:spTree>
    <p:extLst>
      <p:ext uri="{BB962C8B-B14F-4D97-AF65-F5344CB8AC3E}">
        <p14:creationId xmlns:p14="http://schemas.microsoft.com/office/powerpoint/2010/main" val="541158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a:prstGeom prst="rect">
            <a:avLst/>
          </a:prstGeom>
          <a:noFill/>
          <a:ln w="12700">
            <a:solidFill>
              <a:prstClr val="black"/>
            </a:solidFill>
          </a:ln>
        </p:spPr>
      </p:sp>
      <p:sp>
        <p:nvSpPr>
          <p:cNvPr id="3" name="Notes Placeholder 2"/>
          <p:cNvSpPr>
            <a:spLocks noGrp="1"/>
          </p:cNvSpPr>
          <p:nvPr>
            <p:ph type="body" idx="1"/>
          </p:nvPr>
        </p:nvSpPr>
        <p:spPr>
          <a:xfrm>
            <a:off x="704850" y="4479925"/>
            <a:ext cx="5643563" cy="3665538"/>
          </a:xfrm>
          <a:prstGeom prst="rect">
            <a:avLst/>
          </a:prstGeom>
        </p:spPr>
        <p:txBody>
          <a:bodyPr/>
          <a:lstStyle/>
          <a:p>
            <a:endParaRPr lang="en-GB" dirty="0"/>
          </a:p>
        </p:txBody>
      </p:sp>
    </p:spTree>
    <p:extLst>
      <p:ext uri="{BB962C8B-B14F-4D97-AF65-F5344CB8AC3E}">
        <p14:creationId xmlns:p14="http://schemas.microsoft.com/office/powerpoint/2010/main" val="2167329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a:prstGeom prst="rect">
            <a:avLst/>
          </a:prstGeom>
          <a:noFill/>
          <a:ln w="12700">
            <a:solidFill>
              <a:prstClr val="black"/>
            </a:solidFill>
          </a:ln>
        </p:spPr>
      </p:sp>
      <p:sp>
        <p:nvSpPr>
          <p:cNvPr id="3" name="Notes Placeholder 2"/>
          <p:cNvSpPr>
            <a:spLocks noGrp="1"/>
          </p:cNvSpPr>
          <p:nvPr>
            <p:ph type="body" idx="1"/>
          </p:nvPr>
        </p:nvSpPr>
        <p:spPr>
          <a:xfrm>
            <a:off x="704850" y="4479925"/>
            <a:ext cx="5643563" cy="3665538"/>
          </a:xfrm>
          <a:prstGeom prst="rect">
            <a:avLst/>
          </a:prstGeom>
        </p:spPr>
        <p:txBody>
          <a:bodyPr/>
          <a:lstStyle/>
          <a:p>
            <a:endParaRPr lang="en-US" dirty="0"/>
          </a:p>
        </p:txBody>
      </p:sp>
    </p:spTree>
    <p:extLst>
      <p:ext uri="{BB962C8B-B14F-4D97-AF65-F5344CB8AC3E}">
        <p14:creationId xmlns:p14="http://schemas.microsoft.com/office/powerpoint/2010/main" val="2083543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3638"/>
            <a:ext cx="4189413" cy="3141662"/>
          </a:xfrm>
          <a:prstGeom prst="rect">
            <a:avLst/>
          </a:prstGeom>
          <a:noFill/>
          <a:ln w="12700">
            <a:solidFill>
              <a:prstClr val="black"/>
            </a:solidFill>
          </a:ln>
        </p:spPr>
      </p:sp>
      <p:sp>
        <p:nvSpPr>
          <p:cNvPr id="3" name="Notes Placeholder 2"/>
          <p:cNvSpPr>
            <a:spLocks noGrp="1"/>
          </p:cNvSpPr>
          <p:nvPr>
            <p:ph type="body" idx="1"/>
          </p:nvPr>
        </p:nvSpPr>
        <p:spPr>
          <a:xfrm>
            <a:off x="704850" y="4479925"/>
            <a:ext cx="5643563" cy="3665538"/>
          </a:xfrm>
          <a:prstGeom prst="rect">
            <a:avLst/>
          </a:prstGeom>
        </p:spPr>
        <p:txBody>
          <a:bodyPr/>
          <a:lstStyle/>
          <a:p>
            <a:endParaRPr lang="en-US" dirty="0"/>
          </a:p>
        </p:txBody>
      </p:sp>
    </p:spTree>
    <p:extLst>
      <p:ext uri="{BB962C8B-B14F-4D97-AF65-F5344CB8AC3E}">
        <p14:creationId xmlns:p14="http://schemas.microsoft.com/office/powerpoint/2010/main" val="6911634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8.xml"/><Relationship Id="rId5" Type="http://schemas.openxmlformats.org/officeDocument/2006/relationships/image" Target="../media/image9.png"/><Relationship Id="rId4"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9.xml"/><Relationship Id="rId4" Type="http://schemas.openxmlformats.org/officeDocument/2006/relationships/image" Target="../media/image10.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10.xml"/><Relationship Id="rId4" Type="http://schemas.openxmlformats.org/officeDocument/2006/relationships/image" Target="../media/image10.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3.xml"/><Relationship Id="rId1" Type="http://schemas.openxmlformats.org/officeDocument/2006/relationships/tags" Target="../tags/tag13.xml"/><Relationship Id="rId4" Type="http://schemas.openxmlformats.org/officeDocument/2006/relationships/image" Target="../media/image6.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3.xml"/><Relationship Id="rId1" Type="http://schemas.openxmlformats.org/officeDocument/2006/relationships/tags" Target="../tags/tag14.xml"/><Relationship Id="rId4" Type="http://schemas.openxmlformats.org/officeDocument/2006/relationships/image" Target="../media/image6.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3.xml"/><Relationship Id="rId1" Type="http://schemas.openxmlformats.org/officeDocument/2006/relationships/tags" Target="../tags/tag15.xml"/><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3.xml"/><Relationship Id="rId4" Type="http://schemas.openxmlformats.org/officeDocument/2006/relationships/image" Target="../media/image6.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4.xml"/><Relationship Id="rId4"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6.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lysheet_1">
    <p:spTree>
      <p:nvGrpSpPr>
        <p:cNvPr id="1" name=""/>
        <p:cNvGrpSpPr/>
        <p:nvPr/>
      </p:nvGrpSpPr>
      <p:grpSpPr>
        <a:xfrm>
          <a:off x="0" y="0"/>
          <a:ext cx="0" cy="0"/>
          <a:chOff x="0" y="0"/>
          <a:chExt cx="0" cy="0"/>
        </a:xfrm>
      </p:grpSpPr>
      <p:pic>
        <p:nvPicPr>
          <p:cNvPr id="4" name="Picture 42"/>
          <p:cNvPicPr>
            <a:picLocks noChangeAspect="1"/>
          </p:cNvPicPr>
          <p:nvPr userDrawn="1"/>
        </p:nvPicPr>
        <p:blipFill>
          <a:blip r:embed="rId2">
            <a:extLst>
              <a:ext uri="{28A0092B-C50C-407E-A947-70E740481C1C}">
                <a14:useLocalDpi xmlns:a14="http://schemas.microsoft.com/office/drawing/2010/main" val="0"/>
              </a:ext>
            </a:extLst>
          </a:blip>
          <a:srcRect t="43021" b="5144"/>
          <a:stretch>
            <a:fillRect/>
          </a:stretch>
        </p:blipFill>
        <p:spPr bwMode="auto">
          <a:xfrm>
            <a:off x="0" y="3206750"/>
            <a:ext cx="914400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Isosceles Triangle 4"/>
          <p:cNvSpPr/>
          <p:nvPr userDrawn="1"/>
        </p:nvSpPr>
        <p:spPr>
          <a:xfrm rot="10800000">
            <a:off x="0" y="3203575"/>
            <a:ext cx="9144000" cy="2130425"/>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5000"/>
              </a:lnSpc>
              <a:buClr>
                <a:schemeClr val="bg1"/>
              </a:buClr>
              <a:defRPr/>
            </a:pPr>
            <a:endParaRPr lang="en-GB">
              <a:latin typeface="+mj-lt"/>
            </a:endParaRPr>
          </a:p>
        </p:txBody>
      </p:sp>
      <p:sp>
        <p:nvSpPr>
          <p:cNvPr id="772105" name="Title" descr="Text Box: Flysheet heading"/>
          <p:cNvSpPr>
            <a:spLocks noGrp="1" noChangeArrowheads="1"/>
          </p:cNvSpPr>
          <p:nvPr>
            <p:ph type="ctrTitle"/>
          </p:nvPr>
        </p:nvSpPr>
        <p:spPr>
          <a:xfrm>
            <a:off x="540000" y="1355194"/>
            <a:ext cx="7772400" cy="416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36000"/>
          <a:lstStyle>
            <a:lvl1pPr algn="l">
              <a:defRPr lang="en-US" altLang="ja-JP" sz="2600" b="1" kern="0" noProof="0" smtClean="0">
                <a:solidFill>
                  <a:schemeClr val="tx1"/>
                </a:solidFill>
                <a:latin typeface="+mj-lt"/>
              </a:defRPr>
            </a:lvl1pPr>
          </a:lstStyle>
          <a:p>
            <a:pPr lvl="0"/>
            <a:r>
              <a:rPr lang="en-US" altLang="ja-JP" noProof="0"/>
              <a:t>Click to edit Master title style</a:t>
            </a:r>
          </a:p>
        </p:txBody>
      </p:sp>
      <p:sp>
        <p:nvSpPr>
          <p:cNvPr id="6" name="Text Placeholder 5"/>
          <p:cNvSpPr>
            <a:spLocks noGrp="1"/>
          </p:cNvSpPr>
          <p:nvPr>
            <p:ph type="body" sz="quarter" idx="10"/>
          </p:nvPr>
        </p:nvSpPr>
        <p:spPr>
          <a:xfrm>
            <a:off x="540000" y="1928136"/>
            <a:ext cx="7780020" cy="204671"/>
          </a:xfrm>
        </p:spPr>
        <p:txBody>
          <a:bodyPr>
            <a:spAutoFit/>
          </a:bodyPr>
          <a:lstStyle>
            <a:lvl1pPr marL="0" indent="0" algn="l">
              <a:spcBef>
                <a:spcPts val="0"/>
              </a:spcBef>
              <a:buNone/>
              <a:defRPr sz="1400" b="0">
                <a:solidFill>
                  <a:schemeClr val="tx1"/>
                </a:solidFill>
                <a:latin typeface="+mj-lt"/>
              </a:defRPr>
            </a:lvl1pPr>
          </a:lstStyle>
          <a:p>
            <a:pPr lvl="0"/>
            <a:r>
              <a:rPr lang="en-US"/>
              <a:t>Click to edit Master text styles</a:t>
            </a:r>
          </a:p>
        </p:txBody>
      </p:sp>
    </p:spTree>
    <p:extLst>
      <p:ext uri="{BB962C8B-B14F-4D97-AF65-F5344CB8AC3E}">
        <p14:creationId xmlns:p14="http://schemas.microsoft.com/office/powerpoint/2010/main" val="922449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Slide de título">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Slide do think-cell" r:id="rId3" imgW="270" imgH="270" progId="TCLayout.ActiveDocument.1">
                  <p:embed/>
                </p:oleObj>
              </mc:Choice>
              <mc:Fallback>
                <p:oleObj name="Slide do think-cell"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Espaço Reservado para Texto 2"/>
          <p:cNvSpPr>
            <a:spLocks noGrp="1"/>
          </p:cNvSpPr>
          <p:nvPr>
            <p:ph type="body" sz="quarter" idx="10"/>
          </p:nvPr>
        </p:nvSpPr>
        <p:spPr>
          <a:xfrm>
            <a:off x="4724400" y="3048000"/>
            <a:ext cx="3962400" cy="685800"/>
          </a:xfrm>
          <a:prstGeom prst="rect">
            <a:avLst/>
          </a:prstGeom>
        </p:spPr>
        <p:txBody>
          <a:bodyPr anchor="ctr" anchorCtr="0">
            <a:noAutofit/>
          </a:bodyPr>
          <a:lstStyle>
            <a:lvl1pPr marL="0" indent="0">
              <a:buNone/>
              <a:defRPr lang="pt-BR" sz="3200" b="1" kern="1200" spc="-230" baseline="0" dirty="0" smtClean="0">
                <a:solidFill>
                  <a:srgbClr val="002060"/>
                </a:solidFill>
                <a:latin typeface="Arial" pitchFamily="34" charset="0"/>
                <a:ea typeface="+mj-ea"/>
                <a:cs typeface="Arial" pitchFamily="34" charset="0"/>
              </a:defRPr>
            </a:lvl1pPr>
          </a:lstStyle>
          <a:p>
            <a:pPr lvl="0"/>
            <a:r>
              <a:rPr lang="en-US"/>
              <a:t>Click to edit Master text styles</a:t>
            </a:r>
          </a:p>
        </p:txBody>
      </p:sp>
      <p:sp>
        <p:nvSpPr>
          <p:cNvPr id="6" name="Espaço Reservado para Número de Slide 8"/>
          <p:cNvSpPr txBox="1">
            <a:spLocks/>
          </p:cNvSpPr>
          <p:nvPr/>
        </p:nvSpPr>
        <p:spPr>
          <a:xfrm>
            <a:off x="5653314" y="6439581"/>
            <a:ext cx="34290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EBFD1F-A1A8-4BAC-AEB1-364D7E68ACE2}" type="slidenum">
              <a:rPr kumimoji="0" lang="pt-BR" sz="1200" b="1" i="0" u="none" strike="noStrike" kern="1200" cap="none" spc="0" normalizeH="0" baseline="0" noProof="0" smtClean="0">
                <a:ln>
                  <a:noFill/>
                </a:ln>
                <a:solidFill>
                  <a:srgbClr val="00206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pt-BR" sz="1200" b="1" i="0" u="none" strike="noStrike" kern="1200" cap="none" spc="0" normalizeH="0" baseline="0" noProof="0">
                <a:ln>
                  <a:noFill/>
                </a:ln>
                <a:solidFill>
                  <a:srgbClr val="002060"/>
                </a:solidFill>
                <a:effectLst/>
                <a:uLnTx/>
                <a:uFillTx/>
                <a:latin typeface="Arial" pitchFamily="34" charset="0"/>
                <a:ea typeface="+mn-ea"/>
                <a:cs typeface="Arial" pitchFamily="34" charset="0"/>
              </a:rPr>
              <a:t> </a:t>
            </a:r>
            <a:r>
              <a:rPr kumimoji="0" lang="pt-BR" sz="1600" b="1" i="0" u="none" strike="noStrike" kern="1200" cap="none" spc="0" normalizeH="0" baseline="0" noProof="0">
                <a:ln>
                  <a:noFill/>
                </a:ln>
                <a:solidFill>
                  <a:srgbClr val="002060"/>
                </a:solidFill>
                <a:effectLst/>
                <a:uLnTx/>
                <a:uFillTx/>
                <a:latin typeface="Arial" pitchFamily="34" charset="0"/>
                <a:ea typeface="+mn-ea"/>
                <a:cs typeface="Arial" pitchFamily="34" charset="0"/>
              </a:rPr>
              <a:t>  </a:t>
            </a:r>
          </a:p>
        </p:txBody>
      </p:sp>
      <p:sp>
        <p:nvSpPr>
          <p:cNvPr id="7" name="Rectangle 6"/>
          <p:cNvSpPr/>
          <p:nvPr/>
        </p:nvSpPr>
        <p:spPr>
          <a:xfrm>
            <a:off x="0" y="762000"/>
            <a:ext cx="4724400" cy="52578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a00a0296-998e-429e-941e-467e2a1e2fb2" descr="C1D6D352-44A8-4A0E-9F7D-E36545F1FC63@azul"/>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5254" r="5008" b="24490"/>
          <a:stretch/>
        </p:blipFill>
        <p:spPr bwMode="auto">
          <a:xfrm>
            <a:off x="55723" y="6410271"/>
            <a:ext cx="981457" cy="367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410755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Slide do think-cell" r:id="rId3" imgW="270" imgH="270" progId="TCLayout.ActiveDocument.1">
                  <p:embed/>
                </p:oleObj>
              </mc:Choice>
              <mc:Fallback>
                <p:oleObj name="Slide do think-cell" r:id="rId3" imgW="270" imgH="270" progId="TCLayout.ActiveDocument.1">
                  <p:embed/>
                  <p:pic>
                    <p:nvPicPr>
                      <p:cNvPr id="5" name="Object 4"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a:xfrm>
            <a:off x="232771" y="1066800"/>
            <a:ext cx="8536656" cy="5334000"/>
          </a:xfrm>
          <a:prstGeom prst="rect">
            <a:avLst/>
          </a:prstGeom>
        </p:spPr>
        <p:txBody>
          <a:bodyPr>
            <a:normAutofit/>
          </a:bodyPr>
          <a:lstStyle>
            <a:lvl1pPr>
              <a:defRPr sz="1600"/>
            </a:lvl1pPr>
            <a:lvl2pPr>
              <a:defRPr sz="14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3"/>
          <p:cNvSpPr>
            <a:spLocks noGrp="1"/>
          </p:cNvSpPr>
          <p:nvPr>
            <p:ph type="title"/>
          </p:nvPr>
        </p:nvSpPr>
        <p:spPr>
          <a:xfrm>
            <a:off x="232771" y="225280"/>
            <a:ext cx="8536656" cy="500185"/>
          </a:xfrm>
          <a:prstGeom prst="rect">
            <a:avLst/>
          </a:prstGeom>
        </p:spPr>
        <p:txBody>
          <a:bodyPr vert="horz" lIns="91440" tIns="45720" rIns="91440" bIns="45720" rtlCol="0" anchor="ctr">
            <a:noAutofit/>
          </a:bodyPr>
          <a:lstStyle>
            <a:lvl1pPr>
              <a:defRPr lang="en-US" sz="2800" b="1" kern="1200" spc="-230" baseline="0" dirty="0">
                <a:solidFill>
                  <a:srgbClr val="002060"/>
                </a:solidFill>
                <a:latin typeface="Arial" pitchFamily="34" charset="0"/>
                <a:ea typeface="+mj-ea"/>
                <a:cs typeface="Arial" pitchFamily="34" charset="0"/>
              </a:defRPr>
            </a:lvl1pPr>
          </a:lstStyle>
          <a:p>
            <a:r>
              <a:rPr lang="en-US"/>
              <a:t>Click to edit Master title style</a:t>
            </a:r>
          </a:p>
        </p:txBody>
      </p:sp>
    </p:spTree>
    <p:extLst>
      <p:ext uri="{BB962C8B-B14F-4D97-AF65-F5344CB8AC3E}">
        <p14:creationId xmlns:p14="http://schemas.microsoft.com/office/powerpoint/2010/main" val="1177257445"/>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ítulo e conteúdo">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Slide do think-cell" r:id="rId3" imgW="270" imgH="270" progId="TCLayout.ActiveDocument.1">
                  <p:embed/>
                </p:oleObj>
              </mc:Choice>
              <mc:Fallback>
                <p:oleObj name="Slide do think-cell" r:id="rId3" imgW="270" imgH="270" progId="TCLayout.ActiveDocument.1">
                  <p:embed/>
                  <p:pic>
                    <p:nvPicPr>
                      <p:cNvPr id="2" name="Object 1" hidden="1"/>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3" name="Espaço Reservado para Conteúdo 2"/>
          <p:cNvSpPr>
            <a:spLocks noGrp="1"/>
          </p:cNvSpPr>
          <p:nvPr>
            <p:ph idx="1"/>
          </p:nvPr>
        </p:nvSpPr>
        <p:spPr>
          <a:xfrm>
            <a:off x="232771" y="1066800"/>
            <a:ext cx="8536656" cy="5333999"/>
          </a:xfrm>
          <a:prstGeom prst="rect">
            <a:avLst/>
          </a:prstGeom>
        </p:spPr>
        <p:txBody>
          <a:bodyPr/>
          <a:lstStyle>
            <a:lvl1pPr marL="230188" indent="-230188">
              <a:spcBef>
                <a:spcPts val="600"/>
              </a:spcBef>
              <a:buClr>
                <a:srgbClr val="0070C0"/>
              </a:buClr>
              <a:defRPr sz="1600"/>
            </a:lvl1pPr>
            <a:lvl2pPr marL="461963" indent="-231775">
              <a:spcBef>
                <a:spcPts val="600"/>
              </a:spcBef>
              <a:defRPr sz="1400"/>
            </a:lvl2pPr>
            <a:lvl3pPr marL="684213" indent="-222250">
              <a:spcBef>
                <a:spcPts val="600"/>
              </a:spcBef>
              <a:defRPr sz="1200"/>
            </a:lvl3pPr>
            <a:lvl4pPr marL="914400" indent="-230188">
              <a:spcBef>
                <a:spcPts val="600"/>
              </a:spcBef>
              <a:defRPr sz="1200"/>
            </a:lvl4pPr>
            <a:lvl5pPr marL="1144588" indent="-230188">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itle Placeholder 3"/>
          <p:cNvSpPr>
            <a:spLocks noGrp="1"/>
          </p:cNvSpPr>
          <p:nvPr>
            <p:ph type="title"/>
          </p:nvPr>
        </p:nvSpPr>
        <p:spPr>
          <a:xfrm>
            <a:off x="232771" y="225280"/>
            <a:ext cx="8536656" cy="500185"/>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en-US" sz="3200" b="1" kern="1200" spc="-230" baseline="0" dirty="0">
                <a:solidFill>
                  <a:srgbClr val="002060"/>
                </a:solidFill>
                <a:latin typeface="Arial" pitchFamily="34" charset="0"/>
                <a:ea typeface="+mj-ea"/>
                <a:cs typeface="Arial" pitchFamily="34" charset="0"/>
              </a:defRPr>
            </a:lvl1pPr>
          </a:lstStyle>
          <a:p>
            <a:r>
              <a:rPr lang="en-US"/>
              <a:t>Click to edit Master title style</a:t>
            </a:r>
          </a:p>
        </p:txBody>
      </p:sp>
    </p:spTree>
    <p:extLst>
      <p:ext uri="{BB962C8B-B14F-4D97-AF65-F5344CB8AC3E}">
        <p14:creationId xmlns:p14="http://schemas.microsoft.com/office/powerpoint/2010/main" val="19287692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2_Cover_1">
    <p:bg>
      <p:bgPr>
        <a:solidFill>
          <a:srgbClr val="F6F4F1"/>
        </a:solidFill>
        <a:effectLst/>
      </p:bgPr>
    </p:bg>
    <p:spTree>
      <p:nvGrpSpPr>
        <p:cNvPr id="1" name=""/>
        <p:cNvGrpSpPr/>
        <p:nvPr/>
      </p:nvGrpSpPr>
      <p:grpSpPr>
        <a:xfrm>
          <a:off x="0" y="0"/>
          <a:ext cx="0" cy="0"/>
          <a:chOff x="0" y="0"/>
          <a:chExt cx="0" cy="0"/>
        </a:xfrm>
      </p:grpSpPr>
      <p:pic>
        <p:nvPicPr>
          <p:cNvPr id="7" name="Picture 2" descr="O:\IBD_Regional_Documents_Repository_EMEA_Groups\PTG Graphics\Bespoke Client Graphics\V5VF\XPOSH\VictoriaPLC_custom_cover_v1\Creative\Victoria_Custom_Covers_v10_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mpanyLogo white" descr="&lt;tags&gt;&lt;tag n=&quot;TagName&quot; v=&quot;CompanyLogo&quot; /&gt;&lt;tag n=&quot;Top&quot; v=&quot;24.62504&quot; /&gt;&lt;tag n=&quot;Left&quot; v=&quot;35.37504&quot; /&gt;&lt;tag n=&quot;Height&quot; v=&quot;159.7135&quot; /&gt;&lt;tag n=&quot;Width&quot; v=&quot;720&quot; /&gt;&lt;tag n=&quot;File&quot; v=&quot;C:\Program Files (x86)\Office Automation\PitchSuite\Graphics\Logos\White\Credit Suisse.wmf&quot; /&gt;&lt;tag n=&quot;LogoType&quot; v=&quot;.wmf&quot; /&gt;&lt;tag n=&quot;LogoColor&quot; v=&quot;2&quot; /&gt;&lt;/tags&gt;" hidden="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66025" y="6357938"/>
            <a:ext cx="12954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userDrawn="1"/>
        </p:nvGrpSpPr>
        <p:grpSpPr>
          <a:xfrm>
            <a:off x="3428442" y="245662"/>
            <a:ext cx="2287118" cy="410812"/>
            <a:chOff x="3032125" y="-1500188"/>
            <a:chExt cx="7680325" cy="1379538"/>
          </a:xfrm>
          <a:solidFill>
            <a:schemeClr val="tx1"/>
          </a:solidFill>
        </p:grpSpPr>
        <p:sp>
          <p:nvSpPr>
            <p:cNvPr id="11" name="Freeform 6"/>
            <p:cNvSpPr>
              <a:spLocks/>
            </p:cNvSpPr>
            <p:nvPr/>
          </p:nvSpPr>
          <p:spPr bwMode="auto">
            <a:xfrm>
              <a:off x="4768850" y="-976313"/>
              <a:ext cx="479425" cy="514350"/>
            </a:xfrm>
            <a:custGeom>
              <a:avLst/>
              <a:gdLst>
                <a:gd name="T0" fmla="*/ 69 w 128"/>
                <a:gd name="T1" fmla="*/ 137 h 137"/>
                <a:gd name="T2" fmla="*/ 54 w 128"/>
                <a:gd name="T3" fmla="*/ 137 h 137"/>
                <a:gd name="T4" fmla="*/ 0 w 128"/>
                <a:gd name="T5" fmla="*/ 0 h 137"/>
                <a:gd name="T6" fmla="*/ 23 w 128"/>
                <a:gd name="T7" fmla="*/ 0 h 137"/>
                <a:gd name="T8" fmla="*/ 54 w 128"/>
                <a:gd name="T9" fmla="*/ 81 h 137"/>
                <a:gd name="T10" fmla="*/ 63 w 128"/>
                <a:gd name="T11" fmla="*/ 104 h 137"/>
                <a:gd name="T12" fmla="*/ 63 w 128"/>
                <a:gd name="T13" fmla="*/ 104 h 137"/>
                <a:gd name="T14" fmla="*/ 71 w 128"/>
                <a:gd name="T15" fmla="*/ 82 h 137"/>
                <a:gd name="T16" fmla="*/ 106 w 128"/>
                <a:gd name="T17" fmla="*/ 0 h 137"/>
                <a:gd name="T18" fmla="*/ 128 w 128"/>
                <a:gd name="T19" fmla="*/ 0 h 137"/>
                <a:gd name="T20" fmla="*/ 69 w 128"/>
                <a:gd name="T21"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37">
                  <a:moveTo>
                    <a:pt x="69" y="137"/>
                  </a:moveTo>
                  <a:cubicBezTo>
                    <a:pt x="54" y="137"/>
                    <a:pt x="54" y="137"/>
                    <a:pt x="54" y="137"/>
                  </a:cubicBezTo>
                  <a:cubicBezTo>
                    <a:pt x="0" y="0"/>
                    <a:pt x="0" y="0"/>
                    <a:pt x="0" y="0"/>
                  </a:cubicBezTo>
                  <a:cubicBezTo>
                    <a:pt x="23" y="0"/>
                    <a:pt x="23" y="0"/>
                    <a:pt x="23" y="0"/>
                  </a:cubicBezTo>
                  <a:cubicBezTo>
                    <a:pt x="54" y="81"/>
                    <a:pt x="54" y="81"/>
                    <a:pt x="54" y="81"/>
                  </a:cubicBezTo>
                  <a:cubicBezTo>
                    <a:pt x="57" y="89"/>
                    <a:pt x="60" y="97"/>
                    <a:pt x="63" y="104"/>
                  </a:cubicBezTo>
                  <a:cubicBezTo>
                    <a:pt x="63" y="104"/>
                    <a:pt x="63" y="104"/>
                    <a:pt x="63" y="104"/>
                  </a:cubicBezTo>
                  <a:cubicBezTo>
                    <a:pt x="65" y="97"/>
                    <a:pt x="68" y="90"/>
                    <a:pt x="71" y="82"/>
                  </a:cubicBezTo>
                  <a:cubicBezTo>
                    <a:pt x="106" y="0"/>
                    <a:pt x="106" y="0"/>
                    <a:pt x="106" y="0"/>
                  </a:cubicBezTo>
                  <a:cubicBezTo>
                    <a:pt x="128" y="0"/>
                    <a:pt x="128" y="0"/>
                    <a:pt x="128" y="0"/>
                  </a:cubicBezTo>
                  <a:lnTo>
                    <a:pt x="69" y="1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13" name="Rectangle 7"/>
            <p:cNvSpPr>
              <a:spLocks noChangeArrowheads="1"/>
            </p:cNvSpPr>
            <p:nvPr/>
          </p:nvSpPr>
          <p:spPr bwMode="auto">
            <a:xfrm>
              <a:off x="5443538" y="-976313"/>
              <a:ext cx="77788" cy="509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14" name="Freeform 13"/>
            <p:cNvSpPr>
              <a:spLocks/>
            </p:cNvSpPr>
            <p:nvPr/>
          </p:nvSpPr>
          <p:spPr bwMode="auto">
            <a:xfrm>
              <a:off x="5738813" y="-979488"/>
              <a:ext cx="409575" cy="520700"/>
            </a:xfrm>
            <a:custGeom>
              <a:avLst/>
              <a:gdLst>
                <a:gd name="T0" fmla="*/ 67 w 109"/>
                <a:gd name="T1" fmla="*/ 139 h 139"/>
                <a:gd name="T2" fmla="*/ 0 w 109"/>
                <a:gd name="T3" fmla="*/ 70 h 139"/>
                <a:gd name="T4" fmla="*/ 71 w 109"/>
                <a:gd name="T5" fmla="*/ 0 h 139"/>
                <a:gd name="T6" fmla="*/ 106 w 109"/>
                <a:gd name="T7" fmla="*/ 7 h 139"/>
                <a:gd name="T8" fmla="*/ 106 w 109"/>
                <a:gd name="T9" fmla="*/ 28 h 139"/>
                <a:gd name="T10" fmla="*/ 72 w 109"/>
                <a:gd name="T11" fmla="*/ 18 h 139"/>
                <a:gd name="T12" fmla="*/ 23 w 109"/>
                <a:gd name="T13" fmla="*/ 69 h 139"/>
                <a:gd name="T14" fmla="*/ 70 w 109"/>
                <a:gd name="T15" fmla="*/ 120 h 139"/>
                <a:gd name="T16" fmla="*/ 103 w 109"/>
                <a:gd name="T17" fmla="*/ 111 h 139"/>
                <a:gd name="T18" fmla="*/ 109 w 109"/>
                <a:gd name="T19" fmla="*/ 127 h 139"/>
                <a:gd name="T20" fmla="*/ 67 w 109"/>
                <a:gd name="T21"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139">
                  <a:moveTo>
                    <a:pt x="67" y="139"/>
                  </a:moveTo>
                  <a:cubicBezTo>
                    <a:pt x="25" y="139"/>
                    <a:pt x="0" y="109"/>
                    <a:pt x="0" y="70"/>
                  </a:cubicBezTo>
                  <a:cubicBezTo>
                    <a:pt x="0" y="31"/>
                    <a:pt x="28" y="0"/>
                    <a:pt x="71" y="0"/>
                  </a:cubicBezTo>
                  <a:cubicBezTo>
                    <a:pt x="86" y="0"/>
                    <a:pt x="99" y="3"/>
                    <a:pt x="106" y="7"/>
                  </a:cubicBezTo>
                  <a:cubicBezTo>
                    <a:pt x="106" y="28"/>
                    <a:pt x="106" y="28"/>
                    <a:pt x="106" y="28"/>
                  </a:cubicBezTo>
                  <a:cubicBezTo>
                    <a:pt x="95" y="21"/>
                    <a:pt x="85" y="18"/>
                    <a:pt x="72" y="18"/>
                  </a:cubicBezTo>
                  <a:cubicBezTo>
                    <a:pt x="41" y="18"/>
                    <a:pt x="23" y="41"/>
                    <a:pt x="23" y="69"/>
                  </a:cubicBezTo>
                  <a:cubicBezTo>
                    <a:pt x="23" y="98"/>
                    <a:pt x="41" y="120"/>
                    <a:pt x="70" y="120"/>
                  </a:cubicBezTo>
                  <a:cubicBezTo>
                    <a:pt x="82" y="120"/>
                    <a:pt x="93" y="116"/>
                    <a:pt x="103" y="111"/>
                  </a:cubicBezTo>
                  <a:cubicBezTo>
                    <a:pt x="109" y="127"/>
                    <a:pt x="109" y="127"/>
                    <a:pt x="109" y="127"/>
                  </a:cubicBezTo>
                  <a:cubicBezTo>
                    <a:pt x="95" y="135"/>
                    <a:pt x="81" y="139"/>
                    <a:pt x="67" y="1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15" name="Freeform 9"/>
            <p:cNvSpPr>
              <a:spLocks/>
            </p:cNvSpPr>
            <p:nvPr/>
          </p:nvSpPr>
          <p:spPr bwMode="auto">
            <a:xfrm>
              <a:off x="6313488" y="-976313"/>
              <a:ext cx="388938" cy="509588"/>
            </a:xfrm>
            <a:custGeom>
              <a:avLst/>
              <a:gdLst>
                <a:gd name="T0" fmla="*/ 231 w 245"/>
                <a:gd name="T1" fmla="*/ 43 h 321"/>
                <a:gd name="T2" fmla="*/ 144 w 245"/>
                <a:gd name="T3" fmla="*/ 43 h 321"/>
                <a:gd name="T4" fmla="*/ 144 w 245"/>
                <a:gd name="T5" fmla="*/ 321 h 321"/>
                <a:gd name="T6" fmla="*/ 92 w 245"/>
                <a:gd name="T7" fmla="*/ 321 h 321"/>
                <a:gd name="T8" fmla="*/ 92 w 245"/>
                <a:gd name="T9" fmla="*/ 43 h 321"/>
                <a:gd name="T10" fmla="*/ 0 w 245"/>
                <a:gd name="T11" fmla="*/ 43 h 321"/>
                <a:gd name="T12" fmla="*/ 0 w 245"/>
                <a:gd name="T13" fmla="*/ 0 h 321"/>
                <a:gd name="T14" fmla="*/ 245 w 245"/>
                <a:gd name="T15" fmla="*/ 0 h 321"/>
                <a:gd name="T16" fmla="*/ 231 w 245"/>
                <a:gd name="T17" fmla="*/ 4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321">
                  <a:moveTo>
                    <a:pt x="231" y="43"/>
                  </a:moveTo>
                  <a:lnTo>
                    <a:pt x="144" y="43"/>
                  </a:lnTo>
                  <a:lnTo>
                    <a:pt x="144" y="321"/>
                  </a:lnTo>
                  <a:lnTo>
                    <a:pt x="92" y="321"/>
                  </a:lnTo>
                  <a:lnTo>
                    <a:pt x="92" y="43"/>
                  </a:lnTo>
                  <a:lnTo>
                    <a:pt x="0" y="43"/>
                  </a:lnTo>
                  <a:lnTo>
                    <a:pt x="0" y="0"/>
                  </a:lnTo>
                  <a:lnTo>
                    <a:pt x="245" y="0"/>
                  </a:lnTo>
                  <a:lnTo>
                    <a:pt x="231"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17" name="Freeform 10"/>
            <p:cNvSpPr>
              <a:spLocks noEditPoints="1"/>
            </p:cNvSpPr>
            <p:nvPr/>
          </p:nvSpPr>
          <p:spPr bwMode="auto">
            <a:xfrm>
              <a:off x="6831013" y="-979488"/>
              <a:ext cx="512763" cy="520700"/>
            </a:xfrm>
            <a:custGeom>
              <a:avLst/>
              <a:gdLst>
                <a:gd name="T0" fmla="*/ 68 w 137"/>
                <a:gd name="T1" fmla="*/ 18 h 139"/>
                <a:gd name="T2" fmla="*/ 23 w 137"/>
                <a:gd name="T3" fmla="*/ 69 h 139"/>
                <a:gd name="T4" fmla="*/ 68 w 137"/>
                <a:gd name="T5" fmla="*/ 120 h 139"/>
                <a:gd name="T6" fmla="*/ 114 w 137"/>
                <a:gd name="T7" fmla="*/ 69 h 139"/>
                <a:gd name="T8" fmla="*/ 68 w 137"/>
                <a:gd name="T9" fmla="*/ 18 h 139"/>
                <a:gd name="T10" fmla="*/ 19 w 137"/>
                <a:gd name="T11" fmla="*/ 19 h 139"/>
                <a:gd name="T12" fmla="*/ 68 w 137"/>
                <a:gd name="T13" fmla="*/ 0 h 139"/>
                <a:gd name="T14" fmla="*/ 120 w 137"/>
                <a:gd name="T15" fmla="*/ 21 h 139"/>
                <a:gd name="T16" fmla="*/ 137 w 137"/>
                <a:gd name="T17" fmla="*/ 69 h 139"/>
                <a:gd name="T18" fmla="*/ 117 w 137"/>
                <a:gd name="T19" fmla="*/ 120 h 139"/>
                <a:gd name="T20" fmla="*/ 68 w 137"/>
                <a:gd name="T21" fmla="*/ 139 h 139"/>
                <a:gd name="T22" fmla="*/ 21 w 137"/>
                <a:gd name="T23" fmla="*/ 122 h 139"/>
                <a:gd name="T24" fmla="*/ 0 w 137"/>
                <a:gd name="T25" fmla="*/ 70 h 139"/>
                <a:gd name="T26" fmla="*/ 19 w 137"/>
                <a:gd name="T27" fmla="*/ 1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7" h="139">
                  <a:moveTo>
                    <a:pt x="68" y="18"/>
                  </a:moveTo>
                  <a:cubicBezTo>
                    <a:pt x="41" y="18"/>
                    <a:pt x="23" y="38"/>
                    <a:pt x="23" y="69"/>
                  </a:cubicBezTo>
                  <a:cubicBezTo>
                    <a:pt x="23" y="101"/>
                    <a:pt x="41" y="120"/>
                    <a:pt x="68" y="120"/>
                  </a:cubicBezTo>
                  <a:cubicBezTo>
                    <a:pt x="95" y="120"/>
                    <a:pt x="114" y="101"/>
                    <a:pt x="114" y="69"/>
                  </a:cubicBezTo>
                  <a:cubicBezTo>
                    <a:pt x="114" y="39"/>
                    <a:pt x="97" y="18"/>
                    <a:pt x="68" y="18"/>
                  </a:cubicBezTo>
                  <a:moveTo>
                    <a:pt x="19" y="19"/>
                  </a:moveTo>
                  <a:cubicBezTo>
                    <a:pt x="31" y="7"/>
                    <a:pt x="48" y="0"/>
                    <a:pt x="68" y="0"/>
                  </a:cubicBezTo>
                  <a:cubicBezTo>
                    <a:pt x="90" y="0"/>
                    <a:pt x="108" y="7"/>
                    <a:pt x="120" y="21"/>
                  </a:cubicBezTo>
                  <a:cubicBezTo>
                    <a:pt x="131" y="33"/>
                    <a:pt x="137" y="50"/>
                    <a:pt x="137" y="69"/>
                  </a:cubicBezTo>
                  <a:cubicBezTo>
                    <a:pt x="137" y="89"/>
                    <a:pt x="130" y="107"/>
                    <a:pt x="117" y="120"/>
                  </a:cubicBezTo>
                  <a:cubicBezTo>
                    <a:pt x="105" y="132"/>
                    <a:pt x="88" y="139"/>
                    <a:pt x="68" y="139"/>
                  </a:cubicBezTo>
                  <a:cubicBezTo>
                    <a:pt x="49" y="139"/>
                    <a:pt x="33" y="133"/>
                    <a:pt x="21" y="122"/>
                  </a:cubicBezTo>
                  <a:cubicBezTo>
                    <a:pt x="8" y="109"/>
                    <a:pt x="0" y="91"/>
                    <a:pt x="0" y="70"/>
                  </a:cubicBezTo>
                  <a:cubicBezTo>
                    <a:pt x="0" y="50"/>
                    <a:pt x="7" y="32"/>
                    <a:pt x="19"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18" name="Freeform 11"/>
            <p:cNvSpPr>
              <a:spLocks noEditPoints="1"/>
            </p:cNvSpPr>
            <p:nvPr/>
          </p:nvSpPr>
          <p:spPr bwMode="auto">
            <a:xfrm>
              <a:off x="7561263" y="-976313"/>
              <a:ext cx="360363" cy="509588"/>
            </a:xfrm>
            <a:custGeom>
              <a:avLst/>
              <a:gdLst>
                <a:gd name="T0" fmla="*/ 33 w 96"/>
                <a:gd name="T1" fmla="*/ 19 h 136"/>
                <a:gd name="T2" fmla="*/ 21 w 96"/>
                <a:gd name="T3" fmla="*/ 19 h 136"/>
                <a:gd name="T4" fmla="*/ 21 w 96"/>
                <a:gd name="T5" fmla="*/ 64 h 136"/>
                <a:gd name="T6" fmla="*/ 34 w 96"/>
                <a:gd name="T7" fmla="*/ 64 h 136"/>
                <a:gd name="T8" fmla="*/ 58 w 96"/>
                <a:gd name="T9" fmla="*/ 40 h 136"/>
                <a:gd name="T10" fmla="*/ 33 w 96"/>
                <a:gd name="T11" fmla="*/ 19 h 136"/>
                <a:gd name="T12" fmla="*/ 71 w 96"/>
                <a:gd name="T13" fmla="*/ 136 h 136"/>
                <a:gd name="T14" fmla="*/ 34 w 96"/>
                <a:gd name="T15" fmla="*/ 81 h 136"/>
                <a:gd name="T16" fmla="*/ 21 w 96"/>
                <a:gd name="T17" fmla="*/ 81 h 136"/>
                <a:gd name="T18" fmla="*/ 21 w 96"/>
                <a:gd name="T19" fmla="*/ 136 h 136"/>
                <a:gd name="T20" fmla="*/ 0 w 96"/>
                <a:gd name="T21" fmla="*/ 136 h 136"/>
                <a:gd name="T22" fmla="*/ 0 w 96"/>
                <a:gd name="T23" fmla="*/ 0 h 136"/>
                <a:gd name="T24" fmla="*/ 33 w 96"/>
                <a:gd name="T25" fmla="*/ 0 h 136"/>
                <a:gd name="T26" fmla="*/ 80 w 96"/>
                <a:gd name="T27" fmla="*/ 38 h 136"/>
                <a:gd name="T28" fmla="*/ 55 w 96"/>
                <a:gd name="T29" fmla="*/ 74 h 136"/>
                <a:gd name="T30" fmla="*/ 55 w 96"/>
                <a:gd name="T31" fmla="*/ 74 h 136"/>
                <a:gd name="T32" fmla="*/ 96 w 96"/>
                <a:gd name="T33" fmla="*/ 136 h 136"/>
                <a:gd name="T34" fmla="*/ 71 w 96"/>
                <a:gd name="T3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36">
                  <a:moveTo>
                    <a:pt x="33" y="19"/>
                  </a:moveTo>
                  <a:cubicBezTo>
                    <a:pt x="21" y="19"/>
                    <a:pt x="21" y="19"/>
                    <a:pt x="21" y="19"/>
                  </a:cubicBezTo>
                  <a:cubicBezTo>
                    <a:pt x="21" y="64"/>
                    <a:pt x="21" y="64"/>
                    <a:pt x="21" y="64"/>
                  </a:cubicBezTo>
                  <a:cubicBezTo>
                    <a:pt x="34" y="64"/>
                    <a:pt x="34" y="64"/>
                    <a:pt x="34" y="64"/>
                  </a:cubicBezTo>
                  <a:cubicBezTo>
                    <a:pt x="48" y="64"/>
                    <a:pt x="58" y="53"/>
                    <a:pt x="58" y="40"/>
                  </a:cubicBezTo>
                  <a:cubicBezTo>
                    <a:pt x="58" y="28"/>
                    <a:pt x="51" y="19"/>
                    <a:pt x="33" y="19"/>
                  </a:cubicBezTo>
                  <a:moveTo>
                    <a:pt x="71" y="136"/>
                  </a:moveTo>
                  <a:cubicBezTo>
                    <a:pt x="49" y="101"/>
                    <a:pt x="39" y="82"/>
                    <a:pt x="34" y="81"/>
                  </a:cubicBezTo>
                  <a:cubicBezTo>
                    <a:pt x="21" y="81"/>
                    <a:pt x="21" y="81"/>
                    <a:pt x="21" y="81"/>
                  </a:cubicBezTo>
                  <a:cubicBezTo>
                    <a:pt x="21" y="136"/>
                    <a:pt x="21" y="136"/>
                    <a:pt x="21" y="136"/>
                  </a:cubicBezTo>
                  <a:cubicBezTo>
                    <a:pt x="0" y="136"/>
                    <a:pt x="0" y="136"/>
                    <a:pt x="0" y="136"/>
                  </a:cubicBezTo>
                  <a:cubicBezTo>
                    <a:pt x="0" y="0"/>
                    <a:pt x="0" y="0"/>
                    <a:pt x="0" y="0"/>
                  </a:cubicBezTo>
                  <a:cubicBezTo>
                    <a:pt x="33" y="0"/>
                    <a:pt x="33" y="0"/>
                    <a:pt x="33" y="0"/>
                  </a:cubicBezTo>
                  <a:cubicBezTo>
                    <a:pt x="67" y="0"/>
                    <a:pt x="80" y="17"/>
                    <a:pt x="80" y="38"/>
                  </a:cubicBezTo>
                  <a:cubicBezTo>
                    <a:pt x="80" y="56"/>
                    <a:pt x="68" y="68"/>
                    <a:pt x="55" y="74"/>
                  </a:cubicBezTo>
                  <a:cubicBezTo>
                    <a:pt x="55" y="74"/>
                    <a:pt x="55" y="74"/>
                    <a:pt x="55" y="74"/>
                  </a:cubicBezTo>
                  <a:cubicBezTo>
                    <a:pt x="60" y="77"/>
                    <a:pt x="74" y="101"/>
                    <a:pt x="96" y="136"/>
                  </a:cubicBezTo>
                  <a:lnTo>
                    <a:pt x="71"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19" name="Rectangle 12"/>
            <p:cNvSpPr>
              <a:spLocks noChangeArrowheads="1"/>
            </p:cNvSpPr>
            <p:nvPr/>
          </p:nvSpPr>
          <p:spPr bwMode="auto">
            <a:xfrm>
              <a:off x="8116888" y="-976313"/>
              <a:ext cx="79375" cy="509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20" name="Freeform 13"/>
            <p:cNvSpPr>
              <a:spLocks noEditPoints="1"/>
            </p:cNvSpPr>
            <p:nvPr/>
          </p:nvSpPr>
          <p:spPr bwMode="auto">
            <a:xfrm>
              <a:off x="8389938" y="-979488"/>
              <a:ext cx="454025" cy="512763"/>
            </a:xfrm>
            <a:custGeom>
              <a:avLst/>
              <a:gdLst>
                <a:gd name="T0" fmla="*/ 65 w 121"/>
                <a:gd name="T1" fmla="*/ 48 h 137"/>
                <a:gd name="T2" fmla="*/ 60 w 121"/>
                <a:gd name="T3" fmla="*/ 31 h 137"/>
                <a:gd name="T4" fmla="*/ 60 w 121"/>
                <a:gd name="T5" fmla="*/ 31 h 137"/>
                <a:gd name="T6" fmla="*/ 54 w 121"/>
                <a:gd name="T7" fmla="*/ 47 h 137"/>
                <a:gd name="T8" fmla="*/ 41 w 121"/>
                <a:gd name="T9" fmla="*/ 84 h 137"/>
                <a:gd name="T10" fmla="*/ 77 w 121"/>
                <a:gd name="T11" fmla="*/ 84 h 137"/>
                <a:gd name="T12" fmla="*/ 65 w 121"/>
                <a:gd name="T13" fmla="*/ 48 h 137"/>
                <a:gd name="T14" fmla="*/ 98 w 121"/>
                <a:gd name="T15" fmla="*/ 137 h 137"/>
                <a:gd name="T16" fmla="*/ 84 w 121"/>
                <a:gd name="T17" fmla="*/ 102 h 137"/>
                <a:gd name="T18" fmla="*/ 34 w 121"/>
                <a:gd name="T19" fmla="*/ 102 h 137"/>
                <a:gd name="T20" fmla="*/ 21 w 121"/>
                <a:gd name="T21" fmla="*/ 137 h 137"/>
                <a:gd name="T22" fmla="*/ 0 w 121"/>
                <a:gd name="T23" fmla="*/ 137 h 137"/>
                <a:gd name="T24" fmla="*/ 52 w 121"/>
                <a:gd name="T25" fmla="*/ 0 h 137"/>
                <a:gd name="T26" fmla="*/ 67 w 121"/>
                <a:gd name="T27" fmla="*/ 0 h 137"/>
                <a:gd name="T28" fmla="*/ 121 w 121"/>
                <a:gd name="T29" fmla="*/ 137 h 137"/>
                <a:gd name="T30" fmla="*/ 98 w 121"/>
                <a:gd name="T31"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1" h="137">
                  <a:moveTo>
                    <a:pt x="65" y="48"/>
                  </a:moveTo>
                  <a:cubicBezTo>
                    <a:pt x="63" y="41"/>
                    <a:pt x="61" y="35"/>
                    <a:pt x="60" y="31"/>
                  </a:cubicBezTo>
                  <a:cubicBezTo>
                    <a:pt x="60" y="31"/>
                    <a:pt x="60" y="31"/>
                    <a:pt x="60" y="31"/>
                  </a:cubicBezTo>
                  <a:cubicBezTo>
                    <a:pt x="58" y="36"/>
                    <a:pt x="57" y="41"/>
                    <a:pt x="54" y="47"/>
                  </a:cubicBezTo>
                  <a:cubicBezTo>
                    <a:pt x="41" y="84"/>
                    <a:pt x="41" y="84"/>
                    <a:pt x="41" y="84"/>
                  </a:cubicBezTo>
                  <a:cubicBezTo>
                    <a:pt x="77" y="84"/>
                    <a:pt x="77" y="84"/>
                    <a:pt x="77" y="84"/>
                  </a:cubicBezTo>
                  <a:lnTo>
                    <a:pt x="65" y="48"/>
                  </a:lnTo>
                  <a:close/>
                  <a:moveTo>
                    <a:pt x="98" y="137"/>
                  </a:moveTo>
                  <a:cubicBezTo>
                    <a:pt x="84" y="102"/>
                    <a:pt x="84" y="102"/>
                    <a:pt x="84" y="102"/>
                  </a:cubicBezTo>
                  <a:cubicBezTo>
                    <a:pt x="34" y="102"/>
                    <a:pt x="34" y="102"/>
                    <a:pt x="34" y="102"/>
                  </a:cubicBezTo>
                  <a:cubicBezTo>
                    <a:pt x="21" y="137"/>
                    <a:pt x="21" y="137"/>
                    <a:pt x="21" y="137"/>
                  </a:cubicBezTo>
                  <a:cubicBezTo>
                    <a:pt x="0" y="137"/>
                    <a:pt x="0" y="137"/>
                    <a:pt x="0" y="137"/>
                  </a:cubicBezTo>
                  <a:cubicBezTo>
                    <a:pt x="52" y="0"/>
                    <a:pt x="52" y="0"/>
                    <a:pt x="52" y="0"/>
                  </a:cubicBezTo>
                  <a:cubicBezTo>
                    <a:pt x="67" y="0"/>
                    <a:pt x="67" y="0"/>
                    <a:pt x="67" y="0"/>
                  </a:cubicBezTo>
                  <a:cubicBezTo>
                    <a:pt x="121" y="137"/>
                    <a:pt x="121" y="137"/>
                    <a:pt x="121" y="137"/>
                  </a:cubicBezTo>
                  <a:lnTo>
                    <a:pt x="98" y="1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21" name="Freeform 14"/>
            <p:cNvSpPr>
              <a:spLocks noEditPoints="1"/>
            </p:cNvSpPr>
            <p:nvPr/>
          </p:nvSpPr>
          <p:spPr bwMode="auto">
            <a:xfrm>
              <a:off x="9358313" y="-976313"/>
              <a:ext cx="296863" cy="509588"/>
            </a:xfrm>
            <a:custGeom>
              <a:avLst/>
              <a:gdLst>
                <a:gd name="T0" fmla="*/ 30 w 79"/>
                <a:gd name="T1" fmla="*/ 19 h 136"/>
                <a:gd name="T2" fmla="*/ 21 w 79"/>
                <a:gd name="T3" fmla="*/ 19 h 136"/>
                <a:gd name="T4" fmla="*/ 21 w 79"/>
                <a:gd name="T5" fmla="*/ 70 h 136"/>
                <a:gd name="T6" fmla="*/ 30 w 79"/>
                <a:gd name="T7" fmla="*/ 70 h 136"/>
                <a:gd name="T8" fmla="*/ 57 w 79"/>
                <a:gd name="T9" fmla="*/ 44 h 136"/>
                <a:gd name="T10" fmla="*/ 30 w 79"/>
                <a:gd name="T11" fmla="*/ 19 h 136"/>
                <a:gd name="T12" fmla="*/ 29 w 79"/>
                <a:gd name="T13" fmla="*/ 87 h 136"/>
                <a:gd name="T14" fmla="*/ 21 w 79"/>
                <a:gd name="T15" fmla="*/ 87 h 136"/>
                <a:gd name="T16" fmla="*/ 21 w 79"/>
                <a:gd name="T17" fmla="*/ 136 h 136"/>
                <a:gd name="T18" fmla="*/ 0 w 79"/>
                <a:gd name="T19" fmla="*/ 136 h 136"/>
                <a:gd name="T20" fmla="*/ 0 w 79"/>
                <a:gd name="T21" fmla="*/ 0 h 136"/>
                <a:gd name="T22" fmla="*/ 32 w 79"/>
                <a:gd name="T23" fmla="*/ 0 h 136"/>
                <a:gd name="T24" fmla="*/ 79 w 79"/>
                <a:gd name="T25" fmla="*/ 43 h 136"/>
                <a:gd name="T26" fmla="*/ 29 w 79"/>
                <a:gd name="T27" fmla="*/ 8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36">
                  <a:moveTo>
                    <a:pt x="30" y="19"/>
                  </a:moveTo>
                  <a:cubicBezTo>
                    <a:pt x="21" y="19"/>
                    <a:pt x="21" y="19"/>
                    <a:pt x="21" y="19"/>
                  </a:cubicBezTo>
                  <a:cubicBezTo>
                    <a:pt x="21" y="70"/>
                    <a:pt x="21" y="70"/>
                    <a:pt x="21" y="70"/>
                  </a:cubicBezTo>
                  <a:cubicBezTo>
                    <a:pt x="30" y="70"/>
                    <a:pt x="30" y="70"/>
                    <a:pt x="30" y="70"/>
                  </a:cubicBezTo>
                  <a:cubicBezTo>
                    <a:pt x="49" y="70"/>
                    <a:pt x="57" y="59"/>
                    <a:pt x="57" y="44"/>
                  </a:cubicBezTo>
                  <a:cubicBezTo>
                    <a:pt x="57" y="29"/>
                    <a:pt x="48" y="19"/>
                    <a:pt x="30" y="19"/>
                  </a:cubicBezTo>
                  <a:moveTo>
                    <a:pt x="29" y="87"/>
                  </a:moveTo>
                  <a:cubicBezTo>
                    <a:pt x="21" y="87"/>
                    <a:pt x="21" y="87"/>
                    <a:pt x="21" y="87"/>
                  </a:cubicBezTo>
                  <a:cubicBezTo>
                    <a:pt x="21" y="136"/>
                    <a:pt x="21" y="136"/>
                    <a:pt x="21" y="136"/>
                  </a:cubicBezTo>
                  <a:cubicBezTo>
                    <a:pt x="0" y="136"/>
                    <a:pt x="0" y="136"/>
                    <a:pt x="0" y="136"/>
                  </a:cubicBezTo>
                  <a:cubicBezTo>
                    <a:pt x="0" y="0"/>
                    <a:pt x="0" y="0"/>
                    <a:pt x="0" y="0"/>
                  </a:cubicBezTo>
                  <a:cubicBezTo>
                    <a:pt x="32" y="0"/>
                    <a:pt x="32" y="0"/>
                    <a:pt x="32" y="0"/>
                  </a:cubicBezTo>
                  <a:cubicBezTo>
                    <a:pt x="61" y="0"/>
                    <a:pt x="79" y="15"/>
                    <a:pt x="79" y="43"/>
                  </a:cubicBezTo>
                  <a:cubicBezTo>
                    <a:pt x="79" y="63"/>
                    <a:pt x="66" y="87"/>
                    <a:pt x="29" y="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22" name="Freeform 15"/>
            <p:cNvSpPr>
              <a:spLocks/>
            </p:cNvSpPr>
            <p:nvPr/>
          </p:nvSpPr>
          <p:spPr bwMode="auto">
            <a:xfrm>
              <a:off x="9867900" y="-976313"/>
              <a:ext cx="266700" cy="509588"/>
            </a:xfrm>
            <a:custGeom>
              <a:avLst/>
              <a:gdLst>
                <a:gd name="T0" fmla="*/ 0 w 168"/>
                <a:gd name="T1" fmla="*/ 321 h 321"/>
                <a:gd name="T2" fmla="*/ 0 w 168"/>
                <a:gd name="T3" fmla="*/ 0 h 321"/>
                <a:gd name="T4" fmla="*/ 52 w 168"/>
                <a:gd name="T5" fmla="*/ 0 h 321"/>
                <a:gd name="T6" fmla="*/ 52 w 168"/>
                <a:gd name="T7" fmla="*/ 277 h 321"/>
                <a:gd name="T8" fmla="*/ 168 w 168"/>
                <a:gd name="T9" fmla="*/ 277 h 321"/>
                <a:gd name="T10" fmla="*/ 168 w 168"/>
                <a:gd name="T11" fmla="*/ 321 h 321"/>
                <a:gd name="T12" fmla="*/ 0 w 168"/>
                <a:gd name="T13" fmla="*/ 321 h 321"/>
              </a:gdLst>
              <a:ahLst/>
              <a:cxnLst>
                <a:cxn ang="0">
                  <a:pos x="T0" y="T1"/>
                </a:cxn>
                <a:cxn ang="0">
                  <a:pos x="T2" y="T3"/>
                </a:cxn>
                <a:cxn ang="0">
                  <a:pos x="T4" y="T5"/>
                </a:cxn>
                <a:cxn ang="0">
                  <a:pos x="T6" y="T7"/>
                </a:cxn>
                <a:cxn ang="0">
                  <a:pos x="T8" y="T9"/>
                </a:cxn>
                <a:cxn ang="0">
                  <a:pos x="T10" y="T11"/>
                </a:cxn>
                <a:cxn ang="0">
                  <a:pos x="T12" y="T13"/>
                </a:cxn>
              </a:cxnLst>
              <a:rect l="0" t="0" r="r" b="b"/>
              <a:pathLst>
                <a:path w="168" h="321">
                  <a:moveTo>
                    <a:pt x="0" y="321"/>
                  </a:moveTo>
                  <a:lnTo>
                    <a:pt x="0" y="0"/>
                  </a:lnTo>
                  <a:lnTo>
                    <a:pt x="52" y="0"/>
                  </a:lnTo>
                  <a:lnTo>
                    <a:pt x="52" y="277"/>
                  </a:lnTo>
                  <a:lnTo>
                    <a:pt x="168" y="277"/>
                  </a:lnTo>
                  <a:lnTo>
                    <a:pt x="168" y="321"/>
                  </a:lnTo>
                  <a:lnTo>
                    <a:pt x="0" y="3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23" name="Freeform 16"/>
            <p:cNvSpPr>
              <a:spLocks/>
            </p:cNvSpPr>
            <p:nvPr/>
          </p:nvSpPr>
          <p:spPr bwMode="auto">
            <a:xfrm>
              <a:off x="10302875" y="-979488"/>
              <a:ext cx="409575" cy="520700"/>
            </a:xfrm>
            <a:custGeom>
              <a:avLst/>
              <a:gdLst>
                <a:gd name="T0" fmla="*/ 67 w 109"/>
                <a:gd name="T1" fmla="*/ 139 h 139"/>
                <a:gd name="T2" fmla="*/ 0 w 109"/>
                <a:gd name="T3" fmla="*/ 70 h 139"/>
                <a:gd name="T4" fmla="*/ 72 w 109"/>
                <a:gd name="T5" fmla="*/ 0 h 139"/>
                <a:gd name="T6" fmla="*/ 106 w 109"/>
                <a:gd name="T7" fmla="*/ 7 h 139"/>
                <a:gd name="T8" fmla="*/ 106 w 109"/>
                <a:gd name="T9" fmla="*/ 28 h 139"/>
                <a:gd name="T10" fmla="*/ 72 w 109"/>
                <a:gd name="T11" fmla="*/ 18 h 139"/>
                <a:gd name="T12" fmla="*/ 24 w 109"/>
                <a:gd name="T13" fmla="*/ 69 h 139"/>
                <a:gd name="T14" fmla="*/ 70 w 109"/>
                <a:gd name="T15" fmla="*/ 120 h 139"/>
                <a:gd name="T16" fmla="*/ 103 w 109"/>
                <a:gd name="T17" fmla="*/ 111 h 139"/>
                <a:gd name="T18" fmla="*/ 109 w 109"/>
                <a:gd name="T19" fmla="*/ 127 h 139"/>
                <a:gd name="T20" fmla="*/ 67 w 109"/>
                <a:gd name="T21"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139">
                  <a:moveTo>
                    <a:pt x="67" y="139"/>
                  </a:moveTo>
                  <a:cubicBezTo>
                    <a:pt x="25" y="139"/>
                    <a:pt x="0" y="109"/>
                    <a:pt x="0" y="70"/>
                  </a:cubicBezTo>
                  <a:cubicBezTo>
                    <a:pt x="0" y="31"/>
                    <a:pt x="28" y="0"/>
                    <a:pt x="72" y="0"/>
                  </a:cubicBezTo>
                  <a:cubicBezTo>
                    <a:pt x="87" y="0"/>
                    <a:pt x="99" y="3"/>
                    <a:pt x="106" y="7"/>
                  </a:cubicBezTo>
                  <a:cubicBezTo>
                    <a:pt x="106" y="28"/>
                    <a:pt x="106" y="28"/>
                    <a:pt x="106" y="28"/>
                  </a:cubicBezTo>
                  <a:cubicBezTo>
                    <a:pt x="95" y="21"/>
                    <a:pt x="85" y="18"/>
                    <a:pt x="72" y="18"/>
                  </a:cubicBezTo>
                  <a:cubicBezTo>
                    <a:pt x="41" y="18"/>
                    <a:pt x="24" y="41"/>
                    <a:pt x="24" y="69"/>
                  </a:cubicBezTo>
                  <a:cubicBezTo>
                    <a:pt x="24" y="98"/>
                    <a:pt x="41" y="120"/>
                    <a:pt x="70" y="120"/>
                  </a:cubicBezTo>
                  <a:cubicBezTo>
                    <a:pt x="82" y="120"/>
                    <a:pt x="93" y="116"/>
                    <a:pt x="103" y="111"/>
                  </a:cubicBezTo>
                  <a:cubicBezTo>
                    <a:pt x="109" y="127"/>
                    <a:pt x="109" y="127"/>
                    <a:pt x="109" y="127"/>
                  </a:cubicBezTo>
                  <a:cubicBezTo>
                    <a:pt x="95" y="135"/>
                    <a:pt x="81" y="139"/>
                    <a:pt x="67" y="1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24" name="Rectangle 17"/>
            <p:cNvSpPr>
              <a:spLocks noChangeArrowheads="1"/>
            </p:cNvSpPr>
            <p:nvPr/>
          </p:nvSpPr>
          <p:spPr bwMode="auto">
            <a:xfrm>
              <a:off x="3616325" y="-1500188"/>
              <a:ext cx="158750"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25" name="Rectangle 18"/>
            <p:cNvSpPr>
              <a:spLocks noChangeArrowheads="1"/>
            </p:cNvSpPr>
            <p:nvPr/>
          </p:nvSpPr>
          <p:spPr bwMode="auto">
            <a:xfrm>
              <a:off x="3616325" y="-1301750"/>
              <a:ext cx="158750"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26" name="Rectangle 19"/>
            <p:cNvSpPr>
              <a:spLocks noChangeArrowheads="1"/>
            </p:cNvSpPr>
            <p:nvPr/>
          </p:nvSpPr>
          <p:spPr bwMode="auto">
            <a:xfrm>
              <a:off x="3819525" y="-1301750"/>
              <a:ext cx="157163"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27" name="Rectangle 20"/>
            <p:cNvSpPr>
              <a:spLocks noChangeArrowheads="1"/>
            </p:cNvSpPr>
            <p:nvPr/>
          </p:nvSpPr>
          <p:spPr bwMode="auto">
            <a:xfrm>
              <a:off x="4221163" y="-1301750"/>
              <a:ext cx="157163"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28" name="Rectangle 21"/>
            <p:cNvSpPr>
              <a:spLocks noChangeArrowheads="1"/>
            </p:cNvSpPr>
            <p:nvPr/>
          </p:nvSpPr>
          <p:spPr bwMode="auto">
            <a:xfrm>
              <a:off x="3414713" y="-1301750"/>
              <a:ext cx="157163"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29" name="Rectangle 22"/>
            <p:cNvSpPr>
              <a:spLocks noChangeArrowheads="1"/>
            </p:cNvSpPr>
            <p:nvPr/>
          </p:nvSpPr>
          <p:spPr bwMode="auto">
            <a:xfrm>
              <a:off x="3616325" y="-885825"/>
              <a:ext cx="158750"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30" name="Rectangle 23"/>
            <p:cNvSpPr>
              <a:spLocks noChangeArrowheads="1"/>
            </p:cNvSpPr>
            <p:nvPr/>
          </p:nvSpPr>
          <p:spPr bwMode="auto">
            <a:xfrm>
              <a:off x="3819525" y="-885825"/>
              <a:ext cx="157163"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31" name="Rectangle 24"/>
            <p:cNvSpPr>
              <a:spLocks noChangeArrowheads="1"/>
            </p:cNvSpPr>
            <p:nvPr/>
          </p:nvSpPr>
          <p:spPr bwMode="auto">
            <a:xfrm>
              <a:off x="3414713" y="-885825"/>
              <a:ext cx="157163"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32" name="Rectangle 25"/>
            <p:cNvSpPr>
              <a:spLocks noChangeArrowheads="1"/>
            </p:cNvSpPr>
            <p:nvPr/>
          </p:nvSpPr>
          <p:spPr bwMode="auto">
            <a:xfrm>
              <a:off x="3616325" y="-676275"/>
              <a:ext cx="158750"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33" name="Rectangle 26"/>
            <p:cNvSpPr>
              <a:spLocks noChangeArrowheads="1"/>
            </p:cNvSpPr>
            <p:nvPr/>
          </p:nvSpPr>
          <p:spPr bwMode="auto">
            <a:xfrm>
              <a:off x="3819525" y="-676275"/>
              <a:ext cx="157163"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34" name="Rectangle 27"/>
            <p:cNvSpPr>
              <a:spLocks noChangeArrowheads="1"/>
            </p:cNvSpPr>
            <p:nvPr/>
          </p:nvSpPr>
          <p:spPr bwMode="auto">
            <a:xfrm>
              <a:off x="3616325" y="-484188"/>
              <a:ext cx="158750" cy="160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35" name="Rectangle 28"/>
            <p:cNvSpPr>
              <a:spLocks noChangeArrowheads="1"/>
            </p:cNvSpPr>
            <p:nvPr/>
          </p:nvSpPr>
          <p:spPr bwMode="auto">
            <a:xfrm>
              <a:off x="3819525" y="-484188"/>
              <a:ext cx="157163" cy="160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36" name="Rectangle 29"/>
            <p:cNvSpPr>
              <a:spLocks noChangeArrowheads="1"/>
            </p:cNvSpPr>
            <p:nvPr/>
          </p:nvSpPr>
          <p:spPr bwMode="auto">
            <a:xfrm>
              <a:off x="3414713" y="-676275"/>
              <a:ext cx="157163"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37" name="Rectangle 30"/>
            <p:cNvSpPr>
              <a:spLocks noChangeArrowheads="1"/>
            </p:cNvSpPr>
            <p:nvPr/>
          </p:nvSpPr>
          <p:spPr bwMode="auto">
            <a:xfrm>
              <a:off x="4017963" y="-1500188"/>
              <a:ext cx="157163"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38" name="Rectangle 31"/>
            <p:cNvSpPr>
              <a:spLocks noChangeArrowheads="1"/>
            </p:cNvSpPr>
            <p:nvPr/>
          </p:nvSpPr>
          <p:spPr bwMode="auto">
            <a:xfrm>
              <a:off x="4017963" y="-1304925"/>
              <a:ext cx="157163"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39" name="Rectangle 32"/>
            <p:cNvSpPr>
              <a:spLocks noChangeArrowheads="1"/>
            </p:cNvSpPr>
            <p:nvPr/>
          </p:nvSpPr>
          <p:spPr bwMode="auto">
            <a:xfrm>
              <a:off x="3616325" y="-277813"/>
              <a:ext cx="158750"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40" name="Rectangle 33"/>
            <p:cNvSpPr>
              <a:spLocks noChangeArrowheads="1"/>
            </p:cNvSpPr>
            <p:nvPr/>
          </p:nvSpPr>
          <p:spPr bwMode="auto">
            <a:xfrm>
              <a:off x="3819525" y="-277813"/>
              <a:ext cx="157163"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41" name="Rectangle 34"/>
            <p:cNvSpPr>
              <a:spLocks noChangeArrowheads="1"/>
            </p:cNvSpPr>
            <p:nvPr/>
          </p:nvSpPr>
          <p:spPr bwMode="auto">
            <a:xfrm>
              <a:off x="3414713" y="-277813"/>
              <a:ext cx="157163"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42" name="Rectangle 35"/>
            <p:cNvSpPr>
              <a:spLocks noChangeArrowheads="1"/>
            </p:cNvSpPr>
            <p:nvPr/>
          </p:nvSpPr>
          <p:spPr bwMode="auto">
            <a:xfrm>
              <a:off x="4017963" y="-282575"/>
              <a:ext cx="157163"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43" name="Rectangle 36"/>
            <p:cNvSpPr>
              <a:spLocks noChangeArrowheads="1"/>
            </p:cNvSpPr>
            <p:nvPr/>
          </p:nvSpPr>
          <p:spPr bwMode="auto">
            <a:xfrm>
              <a:off x="3819525" y="-1087438"/>
              <a:ext cx="157163"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44" name="Rectangle 37"/>
            <p:cNvSpPr>
              <a:spLocks noChangeArrowheads="1"/>
            </p:cNvSpPr>
            <p:nvPr/>
          </p:nvSpPr>
          <p:spPr bwMode="auto">
            <a:xfrm>
              <a:off x="3414713" y="-1087438"/>
              <a:ext cx="157163"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45" name="Rectangle 38"/>
            <p:cNvSpPr>
              <a:spLocks noChangeArrowheads="1"/>
            </p:cNvSpPr>
            <p:nvPr/>
          </p:nvSpPr>
          <p:spPr bwMode="auto">
            <a:xfrm>
              <a:off x="3222625" y="-1087438"/>
              <a:ext cx="158750"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46" name="Rectangle 39"/>
            <p:cNvSpPr>
              <a:spLocks noChangeArrowheads="1"/>
            </p:cNvSpPr>
            <p:nvPr/>
          </p:nvSpPr>
          <p:spPr bwMode="auto">
            <a:xfrm>
              <a:off x="3032125" y="-1087438"/>
              <a:ext cx="157163"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47" name="Rectangle 40"/>
            <p:cNvSpPr>
              <a:spLocks noChangeArrowheads="1"/>
            </p:cNvSpPr>
            <p:nvPr/>
          </p:nvSpPr>
          <p:spPr bwMode="auto">
            <a:xfrm>
              <a:off x="4017963" y="-1092200"/>
              <a:ext cx="157163"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grpSp>
      <p:sp>
        <p:nvSpPr>
          <p:cNvPr id="48" name="Rectangle 82"/>
          <p:cNvSpPr>
            <a:spLocks noChangeArrowheads="1"/>
          </p:cNvSpPr>
          <p:nvPr userDrawn="1"/>
        </p:nvSpPr>
        <p:spPr bwMode="auto">
          <a:xfrm>
            <a:off x="0" y="6645275"/>
            <a:ext cx="9144000" cy="212725"/>
          </a:xfrm>
          <a:prstGeom prst="rect">
            <a:avLst/>
          </a:prstGeom>
          <a:solidFill>
            <a:schemeClr val="tx1"/>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46800" tIns="64800" rIns="46800" bIns="64800" anchor="ctr"/>
          <a:lstStyle>
            <a:lvl1pPr algn="ctr" defTabSz="728663" eaLnBrk="0" hangingPunct="0">
              <a:lnSpc>
                <a:spcPct val="95000"/>
              </a:lnSpc>
              <a:buClr>
                <a:schemeClr val="bg1"/>
              </a:buClr>
              <a:tabLst>
                <a:tab pos="4286250" algn="l"/>
              </a:tabLst>
              <a:defRPr sz="1200">
                <a:solidFill>
                  <a:schemeClr val="tx1"/>
                </a:solidFill>
                <a:latin typeface="Credit Suisse Type Roman" pitchFamily="34" charset="0"/>
              </a:defRPr>
            </a:lvl1pPr>
            <a:lvl2pPr marL="742950" indent="-285750" algn="ctr" defTabSz="728663" eaLnBrk="0" hangingPunct="0">
              <a:lnSpc>
                <a:spcPct val="95000"/>
              </a:lnSpc>
              <a:buClr>
                <a:schemeClr val="bg1"/>
              </a:buClr>
              <a:tabLst>
                <a:tab pos="4286250" algn="l"/>
              </a:tabLst>
              <a:defRPr sz="1200">
                <a:solidFill>
                  <a:schemeClr val="tx1"/>
                </a:solidFill>
                <a:latin typeface="Credit Suisse Type Roman" pitchFamily="34" charset="0"/>
              </a:defRPr>
            </a:lvl2pPr>
            <a:lvl3pPr marL="11430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3pPr>
            <a:lvl4pPr marL="16002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4pPr>
            <a:lvl5pPr marL="20574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5pPr>
            <a:lvl6pPr marL="25146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6pPr>
            <a:lvl7pPr marL="29718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7pPr>
            <a:lvl8pPr marL="34290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8pPr>
            <a:lvl9pPr marL="38862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9pPr>
          </a:lstStyle>
          <a:p>
            <a:pPr eaLnBrk="1" hangingPunct="1">
              <a:buClr>
                <a:srgbClr val="FFFFFF"/>
              </a:buClr>
              <a:defRPr/>
            </a:pPr>
            <a:endParaRPr lang="en-GB" altLang="en-US" sz="800">
              <a:solidFill>
                <a:srgbClr val="000000"/>
              </a:solidFill>
              <a:latin typeface="+mj-lt"/>
            </a:endParaRPr>
          </a:p>
        </p:txBody>
      </p:sp>
      <p:sp>
        <p:nvSpPr>
          <p:cNvPr id="10" name="Text Placeholder 9"/>
          <p:cNvSpPr>
            <a:spLocks noGrp="1"/>
          </p:cNvSpPr>
          <p:nvPr>
            <p:ph type="body" sz="quarter" idx="10"/>
          </p:nvPr>
        </p:nvSpPr>
        <p:spPr>
          <a:xfrm>
            <a:off x="3185387" y="1106138"/>
            <a:ext cx="2773227" cy="1228028"/>
          </a:xfrm>
          <a:prstGeom prst="rect">
            <a:avLst/>
          </a:prstGeom>
        </p:spPr>
        <p:txBody>
          <a:bodyPr anchor="b">
            <a:spAutoFit/>
          </a:bodyPr>
          <a:lstStyle>
            <a:lvl1pPr marL="0" indent="0" algn="ctr">
              <a:spcBef>
                <a:spcPts val="0"/>
              </a:spcBef>
              <a:buNone/>
              <a:defRPr sz="2800" b="0" cap="all" spc="200" baseline="0">
                <a:solidFill>
                  <a:schemeClr val="tx1"/>
                </a:solidFill>
                <a:latin typeface="+mj-lt"/>
              </a:defRPr>
            </a:lvl1pPr>
          </a:lstStyle>
          <a:p>
            <a:pPr lvl="0"/>
            <a:r>
              <a:rPr lang="en-US"/>
              <a:t>Click to edit Master text styles</a:t>
            </a:r>
          </a:p>
        </p:txBody>
      </p:sp>
      <p:sp>
        <p:nvSpPr>
          <p:cNvPr id="12" name="Text Placeholder 11"/>
          <p:cNvSpPr>
            <a:spLocks noGrp="1"/>
          </p:cNvSpPr>
          <p:nvPr>
            <p:ph type="body" sz="quarter" idx="11"/>
          </p:nvPr>
        </p:nvSpPr>
        <p:spPr>
          <a:xfrm>
            <a:off x="3175000" y="2425261"/>
            <a:ext cx="2773227" cy="584775"/>
          </a:xfrm>
          <a:prstGeom prst="rect">
            <a:avLst/>
          </a:prstGeom>
        </p:spPr>
        <p:txBody>
          <a:bodyPr>
            <a:spAutoFit/>
          </a:bodyPr>
          <a:lstStyle>
            <a:lvl1pPr marL="0" indent="0" algn="ctr">
              <a:spcBef>
                <a:spcPts val="0"/>
              </a:spcBef>
              <a:buNone/>
              <a:defRPr sz="2000" b="0">
                <a:solidFill>
                  <a:schemeClr val="tx2">
                    <a:lumMod val="75000"/>
                  </a:schemeClr>
                </a:solidFill>
                <a:latin typeface="+mj-lt"/>
              </a:defRPr>
            </a:lvl1pPr>
          </a:lstStyle>
          <a:p>
            <a:pPr lvl="0"/>
            <a:r>
              <a:rPr lang="en-US"/>
              <a:t>Click to edit Master text styles</a:t>
            </a:r>
          </a:p>
        </p:txBody>
      </p:sp>
      <p:sp>
        <p:nvSpPr>
          <p:cNvPr id="16" name="Text Placeholder 15"/>
          <p:cNvSpPr>
            <a:spLocks noGrp="1"/>
          </p:cNvSpPr>
          <p:nvPr>
            <p:ph type="body" sz="quarter" idx="13"/>
          </p:nvPr>
        </p:nvSpPr>
        <p:spPr>
          <a:xfrm>
            <a:off x="7541260" y="114088"/>
            <a:ext cx="1379593" cy="394723"/>
          </a:xfrm>
          <a:prstGeom prst="rect">
            <a:avLst/>
          </a:prstGeom>
        </p:spPr>
        <p:txBody>
          <a:bodyPr anchor="ctr">
            <a:spAutoFit/>
          </a:bodyPr>
          <a:lstStyle>
            <a:lvl1pPr marL="0" indent="0" algn="r">
              <a:spcBef>
                <a:spcPts val="0"/>
              </a:spcBef>
              <a:buNone/>
              <a:defRPr sz="900" b="0" i="0" cap="all" spc="300" baseline="0">
                <a:solidFill>
                  <a:schemeClr val="tx1"/>
                </a:solidFill>
                <a:latin typeface="+mj-lt"/>
              </a:defRPr>
            </a:lvl1pPr>
          </a:lstStyle>
          <a:p>
            <a:pPr lvl="0"/>
            <a:r>
              <a:rPr lang="en-US"/>
              <a:t>Click to edit Master text styles</a:t>
            </a:r>
          </a:p>
        </p:txBody>
      </p:sp>
      <p:sp>
        <p:nvSpPr>
          <p:cNvPr id="6" name="Text Placeholder 5"/>
          <p:cNvSpPr>
            <a:spLocks noGrp="1"/>
          </p:cNvSpPr>
          <p:nvPr>
            <p:ph type="body" sz="quarter" idx="14"/>
          </p:nvPr>
        </p:nvSpPr>
        <p:spPr>
          <a:xfrm>
            <a:off x="198778" y="-17487"/>
            <a:ext cx="838971" cy="65787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a:defRPr lang="en-GB" sz="900" b="0" i="0" cap="all" spc="300" baseline="0" dirty="0">
                <a:solidFill>
                  <a:schemeClr val="tx2">
                    <a:lumMod val="50000"/>
                  </a:schemeClr>
                </a:solidFill>
                <a:latin typeface="+mj-lt"/>
              </a:defRPr>
            </a:lvl1pPr>
          </a:lstStyle>
          <a:p>
            <a:pPr lvl="0"/>
            <a:r>
              <a:rPr lang="en-US"/>
              <a:t>Click to edit Master text styles</a:t>
            </a:r>
          </a:p>
        </p:txBody>
      </p:sp>
    </p:spTree>
    <p:extLst>
      <p:ext uri="{BB962C8B-B14F-4D97-AF65-F5344CB8AC3E}">
        <p14:creationId xmlns:p14="http://schemas.microsoft.com/office/powerpoint/2010/main" val="1616641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lysheet_1">
    <p:spTree>
      <p:nvGrpSpPr>
        <p:cNvPr id="1" name=""/>
        <p:cNvGrpSpPr/>
        <p:nvPr/>
      </p:nvGrpSpPr>
      <p:grpSpPr>
        <a:xfrm>
          <a:off x="0" y="0"/>
          <a:ext cx="0" cy="0"/>
          <a:chOff x="0" y="0"/>
          <a:chExt cx="0" cy="0"/>
        </a:xfrm>
      </p:grpSpPr>
      <p:pic>
        <p:nvPicPr>
          <p:cNvPr id="4" name="Picture 42"/>
          <p:cNvPicPr>
            <a:picLocks noChangeAspect="1"/>
          </p:cNvPicPr>
          <p:nvPr userDrawn="1"/>
        </p:nvPicPr>
        <p:blipFill>
          <a:blip r:embed="rId2">
            <a:extLst>
              <a:ext uri="{28A0092B-C50C-407E-A947-70E740481C1C}">
                <a14:useLocalDpi xmlns:a14="http://schemas.microsoft.com/office/drawing/2010/main" val="0"/>
              </a:ext>
            </a:extLst>
          </a:blip>
          <a:srcRect t="43021" b="5144"/>
          <a:stretch>
            <a:fillRect/>
          </a:stretch>
        </p:blipFill>
        <p:spPr bwMode="auto">
          <a:xfrm>
            <a:off x="0" y="3206750"/>
            <a:ext cx="914400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Isosceles Triangle 4"/>
          <p:cNvSpPr/>
          <p:nvPr userDrawn="1"/>
        </p:nvSpPr>
        <p:spPr>
          <a:xfrm rot="10800000">
            <a:off x="0" y="3203575"/>
            <a:ext cx="9144000" cy="2130425"/>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5000"/>
              </a:lnSpc>
              <a:buClr>
                <a:schemeClr val="bg1"/>
              </a:buClr>
              <a:defRPr/>
            </a:pPr>
            <a:endParaRPr lang="en-GB">
              <a:latin typeface="+mj-lt"/>
            </a:endParaRPr>
          </a:p>
        </p:txBody>
      </p:sp>
      <p:sp>
        <p:nvSpPr>
          <p:cNvPr id="772105" name="Title" descr="Text Box: Flysheet heading"/>
          <p:cNvSpPr>
            <a:spLocks noGrp="1" noChangeArrowheads="1"/>
          </p:cNvSpPr>
          <p:nvPr>
            <p:ph type="ctrTitle"/>
          </p:nvPr>
        </p:nvSpPr>
        <p:spPr>
          <a:xfrm>
            <a:off x="540000" y="1355194"/>
            <a:ext cx="7772400" cy="416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36000"/>
          <a:lstStyle>
            <a:lvl1pPr algn="l">
              <a:defRPr lang="en-US" altLang="ja-JP" sz="2600" b="1" kern="0" noProof="0" smtClean="0">
                <a:solidFill>
                  <a:schemeClr val="tx1"/>
                </a:solidFill>
                <a:latin typeface="+mj-lt"/>
              </a:defRPr>
            </a:lvl1pPr>
          </a:lstStyle>
          <a:p>
            <a:pPr lvl="0"/>
            <a:r>
              <a:rPr lang="en-US" altLang="ja-JP" noProof="0"/>
              <a:t>Click to edit Master title style</a:t>
            </a:r>
          </a:p>
        </p:txBody>
      </p:sp>
      <p:sp>
        <p:nvSpPr>
          <p:cNvPr id="6" name="Text Placeholder 5"/>
          <p:cNvSpPr>
            <a:spLocks noGrp="1"/>
          </p:cNvSpPr>
          <p:nvPr>
            <p:ph type="body" sz="quarter" idx="10"/>
          </p:nvPr>
        </p:nvSpPr>
        <p:spPr>
          <a:xfrm>
            <a:off x="540000" y="1928136"/>
            <a:ext cx="7780020" cy="204671"/>
          </a:xfrm>
        </p:spPr>
        <p:txBody>
          <a:bodyPr>
            <a:spAutoFit/>
          </a:bodyPr>
          <a:lstStyle>
            <a:lvl1pPr marL="0" indent="0" algn="l">
              <a:spcBef>
                <a:spcPts val="0"/>
              </a:spcBef>
              <a:buNone/>
              <a:defRPr sz="1400" b="0">
                <a:solidFill>
                  <a:schemeClr val="tx1"/>
                </a:solidFill>
                <a:latin typeface="+mj-lt"/>
              </a:defRPr>
            </a:lvl1pPr>
          </a:lstStyle>
          <a:p>
            <a:pPr lvl="0"/>
            <a:r>
              <a:rPr lang="en-US"/>
              <a:t>Click to edit Master text styles</a:t>
            </a:r>
          </a:p>
        </p:txBody>
      </p:sp>
    </p:spTree>
    <p:extLst>
      <p:ext uri="{BB962C8B-B14F-4D97-AF65-F5344CB8AC3E}">
        <p14:creationId xmlns:p14="http://schemas.microsoft.com/office/powerpoint/2010/main" val="471958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D8D9CF-2E7E-48A0-8960-5A061DAEC8A0}" type="slidenum">
              <a:rPr lang="en-GB" smtClean="0">
                <a:solidFill>
                  <a:prstClr val="white"/>
                </a:solidFill>
              </a:rPr>
              <a:pPr/>
              <a:t>‹#›</a:t>
            </a:fld>
            <a:endParaRPr lang="en-GB">
              <a:solidFill>
                <a:prstClr val="white"/>
              </a:solidFill>
            </a:endParaRPr>
          </a:p>
        </p:txBody>
      </p:sp>
      <p:sp>
        <p:nvSpPr>
          <p:cNvPr id="7" name="Title Placeholder 1"/>
          <p:cNvSpPr>
            <a:spLocks noGrp="1"/>
          </p:cNvSpPr>
          <p:nvPr>
            <p:ph type="title"/>
          </p:nvPr>
        </p:nvSpPr>
        <p:spPr>
          <a:xfrm>
            <a:off x="457200" y="241668"/>
            <a:ext cx="8229600" cy="720524"/>
          </a:xfrm>
          <a:prstGeom prst="rect">
            <a:avLst/>
          </a:prstGeom>
        </p:spPr>
        <p:txBody>
          <a:bodyPr vert="horz" lIns="91440" tIns="45720" rIns="91440" bIns="45720" rtlCol="0" anchor="t">
            <a:normAutofit/>
          </a:bodyPr>
          <a:lstStyle/>
          <a:p>
            <a:r>
              <a:rPr lang="en-US"/>
              <a:t>Click to edit Master title style</a:t>
            </a:r>
            <a:endParaRPr lang="en-GB"/>
          </a:p>
        </p:txBody>
      </p:sp>
      <p:sp>
        <p:nvSpPr>
          <p:cNvPr id="2" name="Footer Placeholder 1"/>
          <p:cNvSpPr>
            <a:spLocks noGrp="1"/>
          </p:cNvSpPr>
          <p:nvPr>
            <p:ph type="ftr" sz="quarter" idx="13"/>
            <p:custDataLst>
              <p:tags r:id="rId1"/>
            </p:custDataLst>
          </p:nvPr>
        </p:nvSpPr>
        <p:spPr>
          <a:xfrm>
            <a:off x="0" y="6356350"/>
            <a:ext cx="9144000" cy="365125"/>
          </a:xfrm>
          <a:prstGeom prst="rect">
            <a:avLst/>
          </a:prstGeom>
        </p:spPr>
        <p:txBody>
          <a:bodyPr/>
          <a:lstStyle>
            <a:lvl1pPr>
              <a:defRPr lang="en-GB" sz="1000" b="0" i="0" u="none">
                <a:solidFill>
                  <a:srgbClr val="000000"/>
                </a:solidFill>
                <a:latin typeface="Expert Sans Regular"/>
              </a:defRPr>
            </a:lvl1pPr>
          </a:lstStyle>
          <a:p>
            <a:endParaRPr/>
          </a:p>
        </p:txBody>
      </p:sp>
    </p:spTree>
    <p:extLst>
      <p:ext uri="{BB962C8B-B14F-4D97-AF65-F5344CB8AC3E}">
        <p14:creationId xmlns:p14="http://schemas.microsoft.com/office/powerpoint/2010/main" val="3137413243"/>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ítulo e Conteúdo">
    <p:bg>
      <p:bgPr>
        <a:solidFill>
          <a:srgbClr val="03112D"/>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Slide do think-cell" r:id="rId3" imgW="360" imgH="360" progId="TCLayout.ActiveDocument.1">
                  <p:embed/>
                </p:oleObj>
              </mc:Choice>
              <mc:Fallback>
                <p:oleObj name="Slide do think-cell"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9443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uas Partes de Conteúdo">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Slide do think-cell" r:id="rId3" imgW="360" imgH="360" progId="TCLayout.ActiveDocument.1">
                  <p:embed/>
                </p:oleObj>
              </mc:Choice>
              <mc:Fallback>
                <p:oleObj name="Slide do think-cell" r:id="rId3" imgW="360" imgH="360" progId="TCLayout.ActiveDocument.1">
                  <p:embed/>
                  <p:pic>
                    <p:nvPicPr>
                      <p:cNvPr id="3" name="Objec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ítulo 1"/>
          <p:cNvSpPr>
            <a:spLocks noGrp="1"/>
          </p:cNvSpPr>
          <p:nvPr>
            <p:ph type="title"/>
          </p:nvPr>
        </p:nvSpPr>
        <p:spPr>
          <a:xfrm>
            <a:off x="263049" y="199565"/>
            <a:ext cx="8660686" cy="544257"/>
          </a:xfrm>
          <a:prstGeom prst="rect">
            <a:avLst/>
          </a:prstGeom>
        </p:spPr>
        <p:txBody>
          <a:bodyPr/>
          <a:lstStyle>
            <a:lvl1pPr eaLnBrk="0">
              <a:defRPr sz="2400" b="1" spc="-225">
                <a:solidFill>
                  <a:srgbClr val="002060"/>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Espaço Reservado para Conteúdo 3"/>
          <p:cNvSpPr>
            <a:spLocks noGrp="1"/>
          </p:cNvSpPr>
          <p:nvPr>
            <p:ph sz="half" idx="10" hasCustomPrompt="1"/>
          </p:nvPr>
        </p:nvSpPr>
        <p:spPr>
          <a:xfrm>
            <a:off x="263049" y="855196"/>
            <a:ext cx="8660686" cy="513968"/>
          </a:xfrm>
          <a:prstGeom prst="rect">
            <a:avLst/>
          </a:prstGeom>
        </p:spPr>
        <p:txBody>
          <a:bodyPr/>
          <a:lstStyle>
            <a:lvl1pPr marL="0" indent="0">
              <a:buNone/>
              <a:defRPr>
                <a:solidFill>
                  <a:srgbClr val="00B0F0"/>
                </a:solidFill>
                <a:latin typeface="Arial" panose="020B0604020202020204" pitchFamily="34" charset="0"/>
                <a:cs typeface="Arial" panose="020B0604020202020204" pitchFamily="34" charset="0"/>
              </a:defRPr>
            </a:lvl1pPr>
            <a:lvl2pPr marL="0" indent="0">
              <a:buNone/>
              <a:defRPr sz="1500" b="0" i="0">
                <a:solidFill>
                  <a:srgbClr val="00B0F0"/>
                </a:solidFill>
                <a:latin typeface="Arial" panose="020B0604020202020204" pitchFamily="34" charset="0"/>
                <a:cs typeface="Arial" panose="020B0604020202020204" pitchFamily="34" charset="0"/>
              </a:defRPr>
            </a:lvl2pPr>
            <a:lvl3pPr marL="0" indent="0">
              <a:buNone/>
              <a:defRPr sz="1200">
                <a:solidFill>
                  <a:srgbClr val="03112D"/>
                </a:solidFill>
                <a:latin typeface="Arial" panose="020B0604020202020204" pitchFamily="34" charset="0"/>
                <a:cs typeface="Arial" panose="020B0604020202020204" pitchFamily="34" charset="0"/>
              </a:defRPr>
            </a:lvl3pPr>
            <a:lvl4pPr marL="0" indent="0">
              <a:buNone/>
              <a:defRPr sz="1200">
                <a:solidFill>
                  <a:srgbClr val="03112D"/>
                </a:solidFill>
                <a:latin typeface="Arial" panose="020B0604020202020204" pitchFamily="34" charset="0"/>
                <a:cs typeface="Arial" panose="020B0604020202020204" pitchFamily="34" charset="0"/>
              </a:defRPr>
            </a:lvl4pPr>
            <a:lvl5pPr marL="0" indent="0">
              <a:buNone/>
              <a:defRPr sz="1200">
                <a:solidFill>
                  <a:srgbClr val="03112D"/>
                </a:solidFill>
                <a:latin typeface="Arial" panose="020B0604020202020204" pitchFamily="34" charset="0"/>
                <a:cs typeface="Arial" panose="020B0604020202020204" pitchFamily="34" charset="0"/>
              </a:defRPr>
            </a:lvl5pPr>
          </a:lstStyle>
          <a:p>
            <a:pPr lvl="1"/>
            <a:r>
              <a:rPr lang="en-US" err="1"/>
              <a:t>Subtítulo</a:t>
            </a:r>
            <a:endParaRPr lang="en-US"/>
          </a:p>
        </p:txBody>
      </p:sp>
      <p:sp>
        <p:nvSpPr>
          <p:cNvPr id="5" name="Text Placeholder 4"/>
          <p:cNvSpPr>
            <a:spLocks noGrp="1"/>
          </p:cNvSpPr>
          <p:nvPr>
            <p:ph type="body" sz="quarter" idx="15"/>
          </p:nvPr>
        </p:nvSpPr>
        <p:spPr>
          <a:xfrm>
            <a:off x="263922" y="1480538"/>
            <a:ext cx="8659813" cy="4870450"/>
          </a:xfrm>
          <a:prstGeom prst="rect">
            <a:avLst/>
          </a:prstGeom>
        </p:spPr>
        <p:txBody>
          <a:bodyPr/>
          <a:lstStyle>
            <a:lvl1pPr marL="171450" indent="-171450">
              <a:buFont typeface="Wingdings" panose="05000000000000000000" pitchFamily="2" charset="2"/>
              <a:buChar char="§"/>
              <a:defRPr sz="1600"/>
            </a:lvl1pPr>
            <a:lvl2pPr>
              <a:defRPr sz="1200"/>
            </a:lvl2pPr>
            <a:lvl3pPr>
              <a:defRPr sz="11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8704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Duas Partes de Conteúdo">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5268059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Slide do think-cell" r:id="rId3" imgW="360" imgH="360" progId="TCLayout.ActiveDocument.1">
                  <p:embed/>
                </p:oleObj>
              </mc:Choice>
              <mc:Fallback>
                <p:oleObj name="Slide do think-cell" r:id="rId3" imgW="360" imgH="360" progId="TCLayout.ActiveDocument.1">
                  <p:embed/>
                  <p:pic>
                    <p:nvPicPr>
                      <p:cNvPr id="3" name="Objec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4"/>
          <p:cNvSpPr>
            <a:spLocks noGrp="1"/>
          </p:cNvSpPr>
          <p:nvPr>
            <p:ph type="body" sz="quarter" idx="15"/>
          </p:nvPr>
        </p:nvSpPr>
        <p:spPr>
          <a:xfrm>
            <a:off x="263922" y="855196"/>
            <a:ext cx="8659813" cy="5495792"/>
          </a:xfrm>
          <a:prstGeom prst="rect">
            <a:avLst/>
          </a:prstGeom>
        </p:spPr>
        <p:txBody>
          <a:bodyPr/>
          <a:lstStyle>
            <a:lvl1pPr marL="171450" indent="-171450">
              <a:buFont typeface="Arial" panose="020B0604020202020204" pitchFamily="34" charset="0"/>
              <a:buChar char="•"/>
              <a:defRPr sz="1800"/>
            </a:lvl1pPr>
            <a:lvl2pPr marL="347663" indent="-177800">
              <a:buFont typeface="Arial" panose="020B0604020202020204" pitchFamily="34" charset="0"/>
              <a:buChar char="‒"/>
              <a:defRPr sz="1600"/>
            </a:lvl2pPr>
            <a:lvl3pPr marL="515938" indent="-168275">
              <a:buFont typeface="Wingdings" panose="05000000000000000000" pitchFamily="2" charset="2"/>
              <a:buChar char="§"/>
              <a:defRPr sz="1400"/>
            </a:lvl3pPr>
            <a:lvl4pPr marL="685800" indent="-169863">
              <a:defRPr sz="1400"/>
            </a:lvl4pPr>
            <a:lvl5pPr marL="855663" indent="-169863">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3"/>
          <p:cNvSpPr>
            <a:spLocks noGrp="1"/>
          </p:cNvSpPr>
          <p:nvPr>
            <p:ph type="title"/>
          </p:nvPr>
        </p:nvSpPr>
        <p:spPr>
          <a:xfrm>
            <a:off x="232771" y="225280"/>
            <a:ext cx="8690964" cy="500185"/>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1335091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Color palette 3">
    <p:bg>
      <p:bgPr>
        <a:solidFill>
          <a:srgbClr val="F2F2F2"/>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639763" y="4784725"/>
            <a:ext cx="1541462" cy="1241425"/>
          </a:xfrm>
          <a:prstGeom prst="rect">
            <a:avLst/>
          </a:prstGeom>
          <a:solidFill>
            <a:schemeClr val="bg1"/>
          </a:solidFill>
          <a:ln w="6350" cap="flat" cmpd="sng" algn="ctr">
            <a:solidFill>
              <a:schemeClr val="bg1">
                <a:lumMod val="85000"/>
              </a:schemeClr>
            </a:solidFill>
            <a:prstDash val="solid"/>
            <a:round/>
            <a:headEnd type="none" w="med" len="med"/>
            <a:tailEnd type="none" w="med" len="med"/>
          </a:ln>
          <a:effectLst/>
        </p:spPr>
        <p:txBody>
          <a:bodyPr wrap="none" lIns="46800" tIns="64800" rIns="46800" bIns="64800" anchor="ctr"/>
          <a:lstStyle/>
          <a:p>
            <a:pPr algn="ctr" defTabSz="728663" eaLnBrk="1" hangingPunct="1">
              <a:lnSpc>
                <a:spcPct val="95000"/>
              </a:lnSpc>
              <a:buClr>
                <a:schemeClr val="bg1"/>
              </a:buClr>
              <a:tabLst>
                <a:tab pos="4286250" algn="l"/>
              </a:tabLst>
              <a:defRPr/>
            </a:pPr>
            <a:endParaRPr lang="en-US">
              <a:latin typeface="+mj-lt"/>
              <a:cs typeface="+mn-cs"/>
            </a:endParaRPr>
          </a:p>
        </p:txBody>
      </p:sp>
      <p:sp>
        <p:nvSpPr>
          <p:cNvPr id="3" name="Folded Corner 2"/>
          <p:cNvSpPr>
            <a:spLocks noChangeArrowheads="1"/>
          </p:cNvSpPr>
          <p:nvPr userDrawn="1"/>
        </p:nvSpPr>
        <p:spPr bwMode="auto">
          <a:xfrm>
            <a:off x="781050" y="4900613"/>
            <a:ext cx="490538" cy="492125"/>
          </a:xfrm>
          <a:prstGeom prst="foldedCorner">
            <a:avLst>
              <a:gd name="adj" fmla="val 16667"/>
            </a:avLst>
          </a:prstGeom>
          <a:solidFill>
            <a:schemeClr val="hlink"/>
          </a:solidFill>
          <a:ln>
            <a:noFill/>
          </a:ln>
          <a:effectLst/>
          <a:extLst>
            <a:ext uri="{91240B29-F687-4F45-9708-019B960494DF}">
              <a14:hiddenLine xmlns:a14="http://schemas.microsoft.com/office/drawing/2010/main" w="635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21590" bIns="64800" anchor="ctr"/>
          <a:lstStyle>
            <a:lvl1pPr algn="ctr" defTabSz="728663" eaLnBrk="0" hangingPunct="0">
              <a:lnSpc>
                <a:spcPct val="95000"/>
              </a:lnSpc>
              <a:buClr>
                <a:schemeClr val="bg1"/>
              </a:buClr>
              <a:tabLst>
                <a:tab pos="0" algn="l"/>
                <a:tab pos="4286250" algn="l"/>
              </a:tabLst>
              <a:defRPr sz="1200">
                <a:solidFill>
                  <a:schemeClr val="tx1"/>
                </a:solidFill>
                <a:latin typeface="Credit Suisse Type Roman" pitchFamily="34" charset="0"/>
              </a:defRPr>
            </a:lvl1pPr>
            <a:lvl2pPr marL="742950" indent="-285750" algn="ctr" defTabSz="728663" eaLnBrk="0" hangingPunct="0">
              <a:lnSpc>
                <a:spcPct val="95000"/>
              </a:lnSpc>
              <a:buClr>
                <a:schemeClr val="bg1"/>
              </a:buClr>
              <a:tabLst>
                <a:tab pos="0" algn="l"/>
                <a:tab pos="4286250" algn="l"/>
              </a:tabLst>
              <a:defRPr sz="1200">
                <a:solidFill>
                  <a:schemeClr val="tx1"/>
                </a:solidFill>
                <a:latin typeface="Credit Suisse Type Roman" pitchFamily="34" charset="0"/>
              </a:defRPr>
            </a:lvl2pPr>
            <a:lvl3pPr marL="1143000" indent="-228600" algn="ctr" defTabSz="728663" eaLnBrk="0" hangingPunct="0">
              <a:lnSpc>
                <a:spcPct val="95000"/>
              </a:lnSpc>
              <a:buClr>
                <a:schemeClr val="bg1"/>
              </a:buClr>
              <a:tabLst>
                <a:tab pos="0" algn="l"/>
                <a:tab pos="4286250" algn="l"/>
              </a:tabLst>
              <a:defRPr sz="1200">
                <a:solidFill>
                  <a:schemeClr val="tx1"/>
                </a:solidFill>
                <a:latin typeface="Credit Suisse Type Roman" pitchFamily="34" charset="0"/>
              </a:defRPr>
            </a:lvl3pPr>
            <a:lvl4pPr marL="1600200" indent="-228600" algn="ctr" defTabSz="728663" eaLnBrk="0" hangingPunct="0">
              <a:lnSpc>
                <a:spcPct val="95000"/>
              </a:lnSpc>
              <a:buClr>
                <a:schemeClr val="bg1"/>
              </a:buClr>
              <a:tabLst>
                <a:tab pos="0" algn="l"/>
                <a:tab pos="4286250" algn="l"/>
              </a:tabLst>
              <a:defRPr sz="1200">
                <a:solidFill>
                  <a:schemeClr val="tx1"/>
                </a:solidFill>
                <a:latin typeface="Credit Suisse Type Roman" pitchFamily="34" charset="0"/>
              </a:defRPr>
            </a:lvl4pPr>
            <a:lvl5pPr marL="2057400" indent="-228600" algn="ctr" defTabSz="728663" eaLnBrk="0" hangingPunct="0">
              <a:lnSpc>
                <a:spcPct val="95000"/>
              </a:lnSpc>
              <a:buClr>
                <a:schemeClr val="bg1"/>
              </a:buClr>
              <a:tabLst>
                <a:tab pos="0" algn="l"/>
                <a:tab pos="4286250" algn="l"/>
              </a:tabLst>
              <a:defRPr sz="1200">
                <a:solidFill>
                  <a:schemeClr val="tx1"/>
                </a:solidFill>
                <a:latin typeface="Credit Suisse Type Roman" pitchFamily="34" charset="0"/>
              </a:defRPr>
            </a:lvl5pPr>
            <a:lvl6pPr marL="2514600" indent="-228600" algn="ctr" defTabSz="728663" eaLnBrk="0" fontAlgn="base" hangingPunct="0">
              <a:lnSpc>
                <a:spcPct val="95000"/>
              </a:lnSpc>
              <a:spcBef>
                <a:spcPct val="0"/>
              </a:spcBef>
              <a:spcAft>
                <a:spcPct val="0"/>
              </a:spcAft>
              <a:buClr>
                <a:schemeClr val="bg1"/>
              </a:buClr>
              <a:tabLst>
                <a:tab pos="0" algn="l"/>
                <a:tab pos="4286250" algn="l"/>
              </a:tabLst>
              <a:defRPr sz="1200">
                <a:solidFill>
                  <a:schemeClr val="tx1"/>
                </a:solidFill>
                <a:latin typeface="Credit Suisse Type Roman" pitchFamily="34" charset="0"/>
              </a:defRPr>
            </a:lvl6pPr>
            <a:lvl7pPr marL="2971800" indent="-228600" algn="ctr" defTabSz="728663" eaLnBrk="0" fontAlgn="base" hangingPunct="0">
              <a:lnSpc>
                <a:spcPct val="95000"/>
              </a:lnSpc>
              <a:spcBef>
                <a:spcPct val="0"/>
              </a:spcBef>
              <a:spcAft>
                <a:spcPct val="0"/>
              </a:spcAft>
              <a:buClr>
                <a:schemeClr val="bg1"/>
              </a:buClr>
              <a:tabLst>
                <a:tab pos="0" algn="l"/>
                <a:tab pos="4286250" algn="l"/>
              </a:tabLst>
              <a:defRPr sz="1200">
                <a:solidFill>
                  <a:schemeClr val="tx1"/>
                </a:solidFill>
                <a:latin typeface="Credit Suisse Type Roman" pitchFamily="34" charset="0"/>
              </a:defRPr>
            </a:lvl7pPr>
            <a:lvl8pPr marL="3429000" indent="-228600" algn="ctr" defTabSz="728663" eaLnBrk="0" fontAlgn="base" hangingPunct="0">
              <a:lnSpc>
                <a:spcPct val="95000"/>
              </a:lnSpc>
              <a:spcBef>
                <a:spcPct val="0"/>
              </a:spcBef>
              <a:spcAft>
                <a:spcPct val="0"/>
              </a:spcAft>
              <a:buClr>
                <a:schemeClr val="bg1"/>
              </a:buClr>
              <a:tabLst>
                <a:tab pos="0" algn="l"/>
                <a:tab pos="4286250" algn="l"/>
              </a:tabLst>
              <a:defRPr sz="1200">
                <a:solidFill>
                  <a:schemeClr val="tx1"/>
                </a:solidFill>
                <a:latin typeface="Credit Suisse Type Roman" pitchFamily="34" charset="0"/>
              </a:defRPr>
            </a:lvl8pPr>
            <a:lvl9pPr marL="3886200" indent="-228600" algn="ctr" defTabSz="728663" eaLnBrk="0" fontAlgn="base" hangingPunct="0">
              <a:lnSpc>
                <a:spcPct val="95000"/>
              </a:lnSpc>
              <a:spcBef>
                <a:spcPct val="0"/>
              </a:spcBef>
              <a:spcAft>
                <a:spcPct val="0"/>
              </a:spcAft>
              <a:buClr>
                <a:schemeClr val="bg1"/>
              </a:buClr>
              <a:tabLst>
                <a:tab pos="0" algn="l"/>
                <a:tab pos="4286250" algn="l"/>
              </a:tabLst>
              <a:defRPr sz="1200">
                <a:solidFill>
                  <a:schemeClr val="tx1"/>
                </a:solidFill>
                <a:latin typeface="Credit Suisse Type Roman" pitchFamily="34" charset="0"/>
              </a:defRPr>
            </a:lvl9pPr>
          </a:lstStyle>
          <a:p>
            <a:pPr algn="r" eaLnBrk="1" hangingPunct="1">
              <a:defRPr/>
            </a:pPr>
            <a:endParaRPr lang="en-US" altLang="en-US" sz="600" b="1">
              <a:solidFill>
                <a:srgbClr val="000000"/>
              </a:solidFill>
              <a:latin typeface="+mj-lt"/>
            </a:endParaRPr>
          </a:p>
        </p:txBody>
      </p:sp>
      <p:sp>
        <p:nvSpPr>
          <p:cNvPr id="4" name="Folded Corner 3"/>
          <p:cNvSpPr>
            <a:spLocks noChangeArrowheads="1"/>
          </p:cNvSpPr>
          <p:nvPr userDrawn="1"/>
        </p:nvSpPr>
        <p:spPr bwMode="auto">
          <a:xfrm>
            <a:off x="1550988" y="4900613"/>
            <a:ext cx="490537" cy="492125"/>
          </a:xfrm>
          <a:prstGeom prst="foldedCorner">
            <a:avLst>
              <a:gd name="adj" fmla="val 16667"/>
            </a:avLst>
          </a:prstGeom>
          <a:solidFill>
            <a:srgbClr val="33CC33"/>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46800" tIns="64800" rIns="46800" bIns="64800" anchor="ctr"/>
          <a:lstStyle>
            <a:lvl1pPr algn="ctr" defTabSz="728663" eaLnBrk="0" hangingPunct="0">
              <a:lnSpc>
                <a:spcPct val="95000"/>
              </a:lnSpc>
              <a:buClr>
                <a:schemeClr val="bg1"/>
              </a:buClr>
              <a:tabLst>
                <a:tab pos="4286250" algn="l"/>
              </a:tabLst>
              <a:defRPr sz="1200">
                <a:solidFill>
                  <a:schemeClr val="tx1"/>
                </a:solidFill>
                <a:latin typeface="Credit Suisse Type Roman" pitchFamily="34" charset="0"/>
              </a:defRPr>
            </a:lvl1pPr>
            <a:lvl2pPr marL="742950" indent="-285750" algn="ctr" defTabSz="728663" eaLnBrk="0" hangingPunct="0">
              <a:lnSpc>
                <a:spcPct val="95000"/>
              </a:lnSpc>
              <a:buClr>
                <a:schemeClr val="bg1"/>
              </a:buClr>
              <a:tabLst>
                <a:tab pos="4286250" algn="l"/>
              </a:tabLst>
              <a:defRPr sz="1200">
                <a:solidFill>
                  <a:schemeClr val="tx1"/>
                </a:solidFill>
                <a:latin typeface="Credit Suisse Type Roman" pitchFamily="34" charset="0"/>
              </a:defRPr>
            </a:lvl2pPr>
            <a:lvl3pPr marL="11430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3pPr>
            <a:lvl4pPr marL="16002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4pPr>
            <a:lvl5pPr marL="20574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5pPr>
            <a:lvl6pPr marL="25146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6pPr>
            <a:lvl7pPr marL="29718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7pPr>
            <a:lvl8pPr marL="34290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8pPr>
            <a:lvl9pPr marL="38862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9pPr>
          </a:lstStyle>
          <a:p>
            <a:pPr eaLnBrk="1" hangingPunct="1">
              <a:defRPr/>
            </a:pPr>
            <a:endParaRPr lang="en-US" altLang="en-US">
              <a:latin typeface="+mj-lt"/>
            </a:endParaRPr>
          </a:p>
        </p:txBody>
      </p:sp>
      <p:sp>
        <p:nvSpPr>
          <p:cNvPr id="5" name="TextBox 4"/>
          <p:cNvSpPr txBox="1">
            <a:spLocks noChangeArrowheads="1"/>
          </p:cNvSpPr>
          <p:nvPr userDrawn="1"/>
        </p:nvSpPr>
        <p:spPr bwMode="auto">
          <a:xfrm>
            <a:off x="352425" y="5508625"/>
            <a:ext cx="287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lnSpc>
                <a:spcPct val="95000"/>
              </a:lnSpc>
              <a:buClr>
                <a:schemeClr val="bg1"/>
              </a:buClr>
              <a:defRPr sz="1200">
                <a:solidFill>
                  <a:schemeClr val="tx1"/>
                </a:solidFill>
                <a:latin typeface="Credit Suisse Type Roman" pitchFamily="34" charset="0"/>
              </a:defRPr>
            </a:lvl1pPr>
            <a:lvl2pPr marL="742950" indent="-285750" algn="ctr" eaLnBrk="0" hangingPunct="0">
              <a:lnSpc>
                <a:spcPct val="95000"/>
              </a:lnSpc>
              <a:buClr>
                <a:schemeClr val="bg1"/>
              </a:buClr>
              <a:defRPr sz="1200">
                <a:solidFill>
                  <a:schemeClr val="tx1"/>
                </a:solidFill>
                <a:latin typeface="Credit Suisse Type Roman" pitchFamily="34" charset="0"/>
              </a:defRPr>
            </a:lvl2pPr>
            <a:lvl3pPr marL="1143000" indent="-228600" algn="ctr" eaLnBrk="0" hangingPunct="0">
              <a:lnSpc>
                <a:spcPct val="95000"/>
              </a:lnSpc>
              <a:buClr>
                <a:schemeClr val="bg1"/>
              </a:buClr>
              <a:defRPr sz="1200">
                <a:solidFill>
                  <a:schemeClr val="tx1"/>
                </a:solidFill>
                <a:latin typeface="Credit Suisse Type Roman" pitchFamily="34" charset="0"/>
              </a:defRPr>
            </a:lvl3pPr>
            <a:lvl4pPr marL="1600200" indent="-228600" algn="ctr" eaLnBrk="0" hangingPunct="0">
              <a:lnSpc>
                <a:spcPct val="95000"/>
              </a:lnSpc>
              <a:buClr>
                <a:schemeClr val="bg1"/>
              </a:buClr>
              <a:defRPr sz="1200">
                <a:solidFill>
                  <a:schemeClr val="tx1"/>
                </a:solidFill>
                <a:latin typeface="Credit Suisse Type Roman" pitchFamily="34" charset="0"/>
              </a:defRPr>
            </a:lvl4pPr>
            <a:lvl5pPr marL="2057400" indent="-228600" algn="ctr" eaLnBrk="0" hangingPunct="0">
              <a:lnSpc>
                <a:spcPct val="95000"/>
              </a:lnSpc>
              <a:buClr>
                <a:schemeClr val="bg1"/>
              </a:buClr>
              <a:defRPr sz="1200">
                <a:solidFill>
                  <a:schemeClr val="tx1"/>
                </a:solidFill>
                <a:latin typeface="Credit Suisse Type Roman" pitchFamily="34" charset="0"/>
              </a:defRPr>
            </a:lvl5pPr>
            <a:lvl6pPr marL="25146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6pPr>
            <a:lvl7pPr marL="29718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7pPr>
            <a:lvl8pPr marL="34290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8pPr>
            <a:lvl9pPr marL="38862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9pPr>
          </a:lstStyle>
          <a:p>
            <a:pPr eaLnBrk="1" hangingPunct="1">
              <a:defRPr/>
            </a:pPr>
            <a:r>
              <a:rPr lang="en-US" altLang="en-US" sz="1000" b="1">
                <a:solidFill>
                  <a:srgbClr val="D9D9D9"/>
                </a:solidFill>
                <a:latin typeface="+mj-lt"/>
              </a:rPr>
              <a:t>R</a:t>
            </a:r>
          </a:p>
          <a:p>
            <a:pPr eaLnBrk="1" hangingPunct="1">
              <a:defRPr/>
            </a:pPr>
            <a:r>
              <a:rPr lang="en-US" altLang="en-US" sz="1000" b="1">
                <a:solidFill>
                  <a:srgbClr val="D9D9D9"/>
                </a:solidFill>
                <a:latin typeface="+mj-lt"/>
              </a:rPr>
              <a:t>G</a:t>
            </a:r>
          </a:p>
          <a:p>
            <a:pPr eaLnBrk="1" hangingPunct="1">
              <a:defRPr/>
            </a:pPr>
            <a:r>
              <a:rPr lang="en-US" altLang="en-US" sz="1000" b="1">
                <a:solidFill>
                  <a:srgbClr val="D9D9D9"/>
                </a:solidFill>
                <a:latin typeface="+mj-lt"/>
              </a:rPr>
              <a:t>B</a:t>
            </a:r>
          </a:p>
        </p:txBody>
      </p:sp>
      <p:sp>
        <p:nvSpPr>
          <p:cNvPr id="6" name="TextBox 5"/>
          <p:cNvSpPr txBox="1">
            <a:spLocks noChangeArrowheads="1"/>
          </p:cNvSpPr>
          <p:nvPr userDrawn="1"/>
        </p:nvSpPr>
        <p:spPr bwMode="auto">
          <a:xfrm>
            <a:off x="779463" y="4605338"/>
            <a:ext cx="49212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lgn="ctr" eaLnBrk="0" hangingPunct="0">
              <a:lnSpc>
                <a:spcPct val="95000"/>
              </a:lnSpc>
              <a:buClr>
                <a:schemeClr val="bg1"/>
              </a:buClr>
              <a:defRPr sz="1200">
                <a:solidFill>
                  <a:schemeClr val="tx1"/>
                </a:solidFill>
                <a:latin typeface="Credit Suisse Type Roman" pitchFamily="34" charset="0"/>
              </a:defRPr>
            </a:lvl1pPr>
            <a:lvl2pPr marL="742950" indent="-285750" algn="ctr" eaLnBrk="0" hangingPunct="0">
              <a:lnSpc>
                <a:spcPct val="95000"/>
              </a:lnSpc>
              <a:buClr>
                <a:schemeClr val="bg1"/>
              </a:buClr>
              <a:defRPr sz="1200">
                <a:solidFill>
                  <a:schemeClr val="tx1"/>
                </a:solidFill>
                <a:latin typeface="Credit Suisse Type Roman" pitchFamily="34" charset="0"/>
              </a:defRPr>
            </a:lvl2pPr>
            <a:lvl3pPr marL="1143000" indent="-228600" algn="ctr" eaLnBrk="0" hangingPunct="0">
              <a:lnSpc>
                <a:spcPct val="95000"/>
              </a:lnSpc>
              <a:buClr>
                <a:schemeClr val="bg1"/>
              </a:buClr>
              <a:defRPr sz="1200">
                <a:solidFill>
                  <a:schemeClr val="tx1"/>
                </a:solidFill>
                <a:latin typeface="Credit Suisse Type Roman" pitchFamily="34" charset="0"/>
              </a:defRPr>
            </a:lvl3pPr>
            <a:lvl4pPr marL="1600200" indent="-228600" algn="ctr" eaLnBrk="0" hangingPunct="0">
              <a:lnSpc>
                <a:spcPct val="95000"/>
              </a:lnSpc>
              <a:buClr>
                <a:schemeClr val="bg1"/>
              </a:buClr>
              <a:defRPr sz="1200">
                <a:solidFill>
                  <a:schemeClr val="tx1"/>
                </a:solidFill>
                <a:latin typeface="Credit Suisse Type Roman" pitchFamily="34" charset="0"/>
              </a:defRPr>
            </a:lvl4pPr>
            <a:lvl5pPr marL="2057400" indent="-228600" algn="ctr" eaLnBrk="0" hangingPunct="0">
              <a:lnSpc>
                <a:spcPct val="95000"/>
              </a:lnSpc>
              <a:buClr>
                <a:schemeClr val="bg1"/>
              </a:buClr>
              <a:defRPr sz="1200">
                <a:solidFill>
                  <a:schemeClr val="tx1"/>
                </a:solidFill>
                <a:latin typeface="Credit Suisse Type Roman" pitchFamily="34" charset="0"/>
              </a:defRPr>
            </a:lvl5pPr>
            <a:lvl6pPr marL="25146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6pPr>
            <a:lvl7pPr marL="29718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7pPr>
            <a:lvl8pPr marL="34290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8pPr>
            <a:lvl9pPr marL="38862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9pPr>
          </a:lstStyle>
          <a:p>
            <a:pPr eaLnBrk="1" hangingPunct="1">
              <a:defRPr/>
            </a:pPr>
            <a:r>
              <a:rPr lang="en-US" altLang="en-US" sz="800">
                <a:solidFill>
                  <a:srgbClr val="7F7F7F"/>
                </a:solidFill>
                <a:latin typeface="+mj-lt"/>
              </a:rPr>
              <a:t>Hyperlink</a:t>
            </a:r>
          </a:p>
        </p:txBody>
      </p:sp>
      <p:sp>
        <p:nvSpPr>
          <p:cNvPr id="7" name="TextBox 6"/>
          <p:cNvSpPr txBox="1">
            <a:spLocks noChangeArrowheads="1"/>
          </p:cNvSpPr>
          <p:nvPr userDrawn="1"/>
        </p:nvSpPr>
        <p:spPr bwMode="auto">
          <a:xfrm>
            <a:off x="1550988" y="4605338"/>
            <a:ext cx="490537"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lgn="ctr" eaLnBrk="0" hangingPunct="0">
              <a:lnSpc>
                <a:spcPct val="95000"/>
              </a:lnSpc>
              <a:buClr>
                <a:schemeClr val="bg1"/>
              </a:buClr>
              <a:defRPr sz="1200">
                <a:solidFill>
                  <a:schemeClr val="tx1"/>
                </a:solidFill>
                <a:latin typeface="Credit Suisse Type Roman" pitchFamily="34" charset="0"/>
              </a:defRPr>
            </a:lvl1pPr>
            <a:lvl2pPr marL="742950" indent="-285750" algn="ctr" eaLnBrk="0" hangingPunct="0">
              <a:lnSpc>
                <a:spcPct val="95000"/>
              </a:lnSpc>
              <a:buClr>
                <a:schemeClr val="bg1"/>
              </a:buClr>
              <a:defRPr sz="1200">
                <a:solidFill>
                  <a:schemeClr val="tx1"/>
                </a:solidFill>
                <a:latin typeface="Credit Suisse Type Roman" pitchFamily="34" charset="0"/>
              </a:defRPr>
            </a:lvl2pPr>
            <a:lvl3pPr marL="1143000" indent="-228600" algn="ctr" eaLnBrk="0" hangingPunct="0">
              <a:lnSpc>
                <a:spcPct val="95000"/>
              </a:lnSpc>
              <a:buClr>
                <a:schemeClr val="bg1"/>
              </a:buClr>
              <a:defRPr sz="1200">
                <a:solidFill>
                  <a:schemeClr val="tx1"/>
                </a:solidFill>
                <a:latin typeface="Credit Suisse Type Roman" pitchFamily="34" charset="0"/>
              </a:defRPr>
            </a:lvl3pPr>
            <a:lvl4pPr marL="1600200" indent="-228600" algn="ctr" eaLnBrk="0" hangingPunct="0">
              <a:lnSpc>
                <a:spcPct val="95000"/>
              </a:lnSpc>
              <a:buClr>
                <a:schemeClr val="bg1"/>
              </a:buClr>
              <a:defRPr sz="1200">
                <a:solidFill>
                  <a:schemeClr val="tx1"/>
                </a:solidFill>
                <a:latin typeface="Credit Suisse Type Roman" pitchFamily="34" charset="0"/>
              </a:defRPr>
            </a:lvl4pPr>
            <a:lvl5pPr marL="2057400" indent="-228600" algn="ctr" eaLnBrk="0" hangingPunct="0">
              <a:lnSpc>
                <a:spcPct val="95000"/>
              </a:lnSpc>
              <a:buClr>
                <a:schemeClr val="bg1"/>
              </a:buClr>
              <a:defRPr sz="1200">
                <a:solidFill>
                  <a:schemeClr val="tx1"/>
                </a:solidFill>
                <a:latin typeface="Credit Suisse Type Roman" pitchFamily="34" charset="0"/>
              </a:defRPr>
            </a:lvl5pPr>
            <a:lvl6pPr marL="25146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6pPr>
            <a:lvl7pPr marL="29718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7pPr>
            <a:lvl8pPr marL="34290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8pPr>
            <a:lvl9pPr marL="38862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9pPr>
          </a:lstStyle>
          <a:p>
            <a:pPr eaLnBrk="1" hangingPunct="1">
              <a:defRPr/>
            </a:pPr>
            <a:r>
              <a:rPr lang="en-US" altLang="en-US" sz="800">
                <a:solidFill>
                  <a:srgbClr val="7F7F7F"/>
                </a:solidFill>
                <a:latin typeface="+mj-lt"/>
              </a:rPr>
              <a:t>Followed </a:t>
            </a:r>
          </a:p>
        </p:txBody>
      </p:sp>
      <p:sp>
        <p:nvSpPr>
          <p:cNvPr id="8" name="Rectangle 7"/>
          <p:cNvSpPr/>
          <p:nvPr userDrawn="1"/>
        </p:nvSpPr>
        <p:spPr bwMode="auto">
          <a:xfrm>
            <a:off x="639763" y="3070225"/>
            <a:ext cx="4629150" cy="1243013"/>
          </a:xfrm>
          <a:prstGeom prst="rect">
            <a:avLst/>
          </a:prstGeom>
          <a:solidFill>
            <a:schemeClr val="bg1"/>
          </a:solidFill>
          <a:ln w="6350" cap="flat" cmpd="sng" algn="ctr">
            <a:solidFill>
              <a:schemeClr val="bg1">
                <a:lumMod val="85000"/>
              </a:schemeClr>
            </a:solidFill>
            <a:prstDash val="solid"/>
            <a:round/>
            <a:headEnd type="none" w="med" len="med"/>
            <a:tailEnd type="none" w="med" len="med"/>
          </a:ln>
          <a:effectLst/>
        </p:spPr>
        <p:txBody>
          <a:bodyPr wrap="none" lIns="46800" tIns="64800" rIns="46800" bIns="64800" anchor="ctr"/>
          <a:lstStyle/>
          <a:p>
            <a:pPr algn="ctr" defTabSz="728663" eaLnBrk="1" hangingPunct="1">
              <a:lnSpc>
                <a:spcPct val="95000"/>
              </a:lnSpc>
              <a:buClr>
                <a:schemeClr val="bg1"/>
              </a:buClr>
              <a:tabLst>
                <a:tab pos="4286250" algn="l"/>
              </a:tabLst>
              <a:defRPr/>
            </a:pPr>
            <a:endParaRPr lang="en-US">
              <a:latin typeface="+mj-lt"/>
              <a:cs typeface="+mn-cs"/>
            </a:endParaRPr>
          </a:p>
        </p:txBody>
      </p:sp>
      <p:sp>
        <p:nvSpPr>
          <p:cNvPr id="9" name="Folded Corner 8"/>
          <p:cNvSpPr>
            <a:spLocks noChangeArrowheads="1"/>
          </p:cNvSpPr>
          <p:nvPr userDrawn="1"/>
        </p:nvSpPr>
        <p:spPr bwMode="auto">
          <a:xfrm>
            <a:off x="781050" y="3187700"/>
            <a:ext cx="490538" cy="490538"/>
          </a:xfrm>
          <a:prstGeom prst="foldedCorner">
            <a:avLst>
              <a:gd name="adj" fmla="val 16667"/>
            </a:avLst>
          </a:prstGeom>
          <a:solidFill>
            <a:schemeClr val="accent1"/>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46800" tIns="64800" rIns="46800" bIns="64800" anchor="ctr"/>
          <a:lstStyle>
            <a:lvl1pPr algn="ctr" defTabSz="728663" eaLnBrk="0" hangingPunct="0">
              <a:lnSpc>
                <a:spcPct val="95000"/>
              </a:lnSpc>
              <a:buClr>
                <a:schemeClr val="bg1"/>
              </a:buClr>
              <a:tabLst>
                <a:tab pos="4286250" algn="l"/>
              </a:tabLst>
              <a:defRPr sz="1200">
                <a:solidFill>
                  <a:schemeClr val="tx1"/>
                </a:solidFill>
                <a:latin typeface="Credit Suisse Type Roman" pitchFamily="34" charset="0"/>
              </a:defRPr>
            </a:lvl1pPr>
            <a:lvl2pPr marL="742950" indent="-285750" algn="ctr" defTabSz="728663" eaLnBrk="0" hangingPunct="0">
              <a:lnSpc>
                <a:spcPct val="95000"/>
              </a:lnSpc>
              <a:buClr>
                <a:schemeClr val="bg1"/>
              </a:buClr>
              <a:tabLst>
                <a:tab pos="4286250" algn="l"/>
              </a:tabLst>
              <a:defRPr sz="1200">
                <a:solidFill>
                  <a:schemeClr val="tx1"/>
                </a:solidFill>
                <a:latin typeface="Credit Suisse Type Roman" pitchFamily="34" charset="0"/>
              </a:defRPr>
            </a:lvl2pPr>
            <a:lvl3pPr marL="11430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3pPr>
            <a:lvl4pPr marL="16002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4pPr>
            <a:lvl5pPr marL="20574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5pPr>
            <a:lvl6pPr marL="25146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6pPr>
            <a:lvl7pPr marL="29718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7pPr>
            <a:lvl8pPr marL="34290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8pPr>
            <a:lvl9pPr marL="38862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9pPr>
          </a:lstStyle>
          <a:p>
            <a:pPr eaLnBrk="1" hangingPunct="1">
              <a:defRPr/>
            </a:pPr>
            <a:endParaRPr lang="en-US" altLang="en-US">
              <a:latin typeface="+mj-lt"/>
            </a:endParaRPr>
          </a:p>
        </p:txBody>
      </p:sp>
      <p:sp>
        <p:nvSpPr>
          <p:cNvPr id="10" name="Folded Corner 9"/>
          <p:cNvSpPr>
            <a:spLocks noChangeArrowheads="1"/>
          </p:cNvSpPr>
          <p:nvPr userDrawn="1"/>
        </p:nvSpPr>
        <p:spPr bwMode="auto">
          <a:xfrm>
            <a:off x="1552575" y="3187700"/>
            <a:ext cx="490538" cy="490538"/>
          </a:xfrm>
          <a:prstGeom prst="foldedCorner">
            <a:avLst>
              <a:gd name="adj" fmla="val 16667"/>
            </a:avLst>
          </a:prstGeom>
          <a:solidFill>
            <a:schemeClr val="accent2"/>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46800" tIns="64800" rIns="46800" bIns="64800" anchor="ctr"/>
          <a:lstStyle>
            <a:lvl1pPr algn="ctr" defTabSz="728663" eaLnBrk="0" hangingPunct="0">
              <a:lnSpc>
                <a:spcPct val="95000"/>
              </a:lnSpc>
              <a:buClr>
                <a:schemeClr val="bg1"/>
              </a:buClr>
              <a:tabLst>
                <a:tab pos="4286250" algn="l"/>
              </a:tabLst>
              <a:defRPr sz="1200">
                <a:solidFill>
                  <a:schemeClr val="tx1"/>
                </a:solidFill>
                <a:latin typeface="Credit Suisse Type Roman" pitchFamily="34" charset="0"/>
              </a:defRPr>
            </a:lvl1pPr>
            <a:lvl2pPr marL="742950" indent="-285750" algn="ctr" defTabSz="728663" eaLnBrk="0" hangingPunct="0">
              <a:lnSpc>
                <a:spcPct val="95000"/>
              </a:lnSpc>
              <a:buClr>
                <a:schemeClr val="bg1"/>
              </a:buClr>
              <a:tabLst>
                <a:tab pos="4286250" algn="l"/>
              </a:tabLst>
              <a:defRPr sz="1200">
                <a:solidFill>
                  <a:schemeClr val="tx1"/>
                </a:solidFill>
                <a:latin typeface="Credit Suisse Type Roman" pitchFamily="34" charset="0"/>
              </a:defRPr>
            </a:lvl2pPr>
            <a:lvl3pPr marL="11430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3pPr>
            <a:lvl4pPr marL="16002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4pPr>
            <a:lvl5pPr marL="20574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5pPr>
            <a:lvl6pPr marL="25146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6pPr>
            <a:lvl7pPr marL="29718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7pPr>
            <a:lvl8pPr marL="34290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8pPr>
            <a:lvl9pPr marL="38862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9pPr>
          </a:lstStyle>
          <a:p>
            <a:pPr eaLnBrk="1" hangingPunct="1">
              <a:defRPr/>
            </a:pPr>
            <a:endParaRPr lang="en-US" altLang="en-US">
              <a:latin typeface="+mj-lt"/>
            </a:endParaRPr>
          </a:p>
        </p:txBody>
      </p:sp>
      <p:sp>
        <p:nvSpPr>
          <p:cNvPr id="11" name="Folded Corner 10"/>
          <p:cNvSpPr/>
          <p:nvPr userDrawn="1"/>
        </p:nvSpPr>
        <p:spPr bwMode="auto">
          <a:xfrm>
            <a:off x="2322513" y="3187700"/>
            <a:ext cx="490537" cy="490538"/>
          </a:xfrm>
          <a:prstGeom prst="foldedCorner">
            <a:avLst/>
          </a:prstGeom>
          <a:solidFill>
            <a:schemeClr val="accent3"/>
          </a:solidFill>
          <a:ln w="6350" cap="flat" cmpd="sng" algn="ctr">
            <a:noFill/>
            <a:prstDash val="solid"/>
            <a:round/>
            <a:headEnd type="none" w="med" len="med"/>
            <a:tailEnd type="none" w="med" len="med"/>
          </a:ln>
          <a:effectLst/>
        </p:spPr>
        <p:txBody>
          <a:bodyPr wrap="none" lIns="46800" tIns="64800" rIns="46800" bIns="64800" anchor="ctr"/>
          <a:lstStyle/>
          <a:p>
            <a:pPr algn="ctr" defTabSz="728663" eaLnBrk="1" hangingPunct="1">
              <a:lnSpc>
                <a:spcPct val="95000"/>
              </a:lnSpc>
              <a:buClr>
                <a:schemeClr val="bg1"/>
              </a:buClr>
              <a:tabLst>
                <a:tab pos="4286250" algn="l"/>
              </a:tabLst>
              <a:defRPr/>
            </a:pPr>
            <a:endParaRPr lang="en-US">
              <a:latin typeface="+mj-lt"/>
              <a:cs typeface="+mn-cs"/>
            </a:endParaRPr>
          </a:p>
        </p:txBody>
      </p:sp>
      <p:sp>
        <p:nvSpPr>
          <p:cNvPr id="12" name="Folded Corner 11"/>
          <p:cNvSpPr/>
          <p:nvPr userDrawn="1"/>
        </p:nvSpPr>
        <p:spPr bwMode="auto">
          <a:xfrm>
            <a:off x="3865563" y="3187700"/>
            <a:ext cx="490537" cy="490538"/>
          </a:xfrm>
          <a:prstGeom prst="foldedCorner">
            <a:avLst/>
          </a:prstGeom>
          <a:solidFill>
            <a:schemeClr val="accent5"/>
          </a:solidFill>
          <a:ln w="6350" cap="flat" cmpd="sng" algn="ctr">
            <a:noFill/>
            <a:prstDash val="solid"/>
            <a:round/>
            <a:headEnd type="none" w="med" len="med"/>
            <a:tailEnd type="none" w="med" len="med"/>
          </a:ln>
          <a:effectLst/>
        </p:spPr>
        <p:txBody>
          <a:bodyPr wrap="none" lIns="46800" tIns="64800" rIns="46800" bIns="64800" anchor="ctr"/>
          <a:lstStyle/>
          <a:p>
            <a:pPr algn="ctr" defTabSz="728663" eaLnBrk="1" hangingPunct="1">
              <a:lnSpc>
                <a:spcPct val="95000"/>
              </a:lnSpc>
              <a:buClr>
                <a:schemeClr val="bg1"/>
              </a:buClr>
              <a:tabLst>
                <a:tab pos="4286250" algn="l"/>
              </a:tabLst>
              <a:defRPr/>
            </a:pPr>
            <a:endParaRPr lang="en-US">
              <a:latin typeface="+mj-lt"/>
              <a:cs typeface="+mn-cs"/>
            </a:endParaRPr>
          </a:p>
        </p:txBody>
      </p:sp>
      <p:sp>
        <p:nvSpPr>
          <p:cNvPr id="13" name="Folded Corner 12"/>
          <p:cNvSpPr/>
          <p:nvPr userDrawn="1"/>
        </p:nvSpPr>
        <p:spPr bwMode="auto">
          <a:xfrm>
            <a:off x="4637088" y="3187700"/>
            <a:ext cx="490537" cy="490538"/>
          </a:xfrm>
          <a:prstGeom prst="foldedCorner">
            <a:avLst/>
          </a:prstGeom>
          <a:solidFill>
            <a:schemeClr val="accent6"/>
          </a:solidFill>
          <a:ln w="6350" cap="flat" cmpd="sng" algn="ctr">
            <a:noFill/>
            <a:prstDash val="solid"/>
            <a:round/>
            <a:headEnd type="none" w="med" len="med"/>
            <a:tailEnd type="none" w="med" len="med"/>
          </a:ln>
          <a:effectLst/>
        </p:spPr>
        <p:txBody>
          <a:bodyPr wrap="none" lIns="46800" tIns="64800" rIns="46800" bIns="64800" anchor="ctr"/>
          <a:lstStyle/>
          <a:p>
            <a:pPr algn="ctr" defTabSz="728663" eaLnBrk="1" hangingPunct="1">
              <a:lnSpc>
                <a:spcPct val="95000"/>
              </a:lnSpc>
              <a:buClr>
                <a:schemeClr val="bg1"/>
              </a:buClr>
              <a:tabLst>
                <a:tab pos="4286250" algn="l"/>
              </a:tabLst>
              <a:defRPr/>
            </a:pPr>
            <a:endParaRPr lang="en-US">
              <a:latin typeface="+mj-lt"/>
              <a:cs typeface="+mn-cs"/>
            </a:endParaRPr>
          </a:p>
        </p:txBody>
      </p:sp>
      <p:sp>
        <p:nvSpPr>
          <p:cNvPr id="14" name="TextBox 13"/>
          <p:cNvSpPr txBox="1">
            <a:spLocks noChangeArrowheads="1"/>
          </p:cNvSpPr>
          <p:nvPr userDrawn="1"/>
        </p:nvSpPr>
        <p:spPr bwMode="auto">
          <a:xfrm>
            <a:off x="781050" y="2886075"/>
            <a:ext cx="490538"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lgn="ctr" eaLnBrk="0" hangingPunct="0">
              <a:lnSpc>
                <a:spcPct val="95000"/>
              </a:lnSpc>
              <a:buClr>
                <a:schemeClr val="bg1"/>
              </a:buClr>
              <a:defRPr sz="1200">
                <a:solidFill>
                  <a:schemeClr val="tx1"/>
                </a:solidFill>
                <a:latin typeface="Credit Suisse Type Roman" pitchFamily="34" charset="0"/>
              </a:defRPr>
            </a:lvl1pPr>
            <a:lvl2pPr marL="742950" indent="-285750" algn="ctr" eaLnBrk="0" hangingPunct="0">
              <a:lnSpc>
                <a:spcPct val="95000"/>
              </a:lnSpc>
              <a:buClr>
                <a:schemeClr val="bg1"/>
              </a:buClr>
              <a:defRPr sz="1200">
                <a:solidFill>
                  <a:schemeClr val="tx1"/>
                </a:solidFill>
                <a:latin typeface="Credit Suisse Type Roman" pitchFamily="34" charset="0"/>
              </a:defRPr>
            </a:lvl2pPr>
            <a:lvl3pPr marL="1143000" indent="-228600" algn="ctr" eaLnBrk="0" hangingPunct="0">
              <a:lnSpc>
                <a:spcPct val="95000"/>
              </a:lnSpc>
              <a:buClr>
                <a:schemeClr val="bg1"/>
              </a:buClr>
              <a:defRPr sz="1200">
                <a:solidFill>
                  <a:schemeClr val="tx1"/>
                </a:solidFill>
                <a:latin typeface="Credit Suisse Type Roman" pitchFamily="34" charset="0"/>
              </a:defRPr>
            </a:lvl3pPr>
            <a:lvl4pPr marL="1600200" indent="-228600" algn="ctr" eaLnBrk="0" hangingPunct="0">
              <a:lnSpc>
                <a:spcPct val="95000"/>
              </a:lnSpc>
              <a:buClr>
                <a:schemeClr val="bg1"/>
              </a:buClr>
              <a:defRPr sz="1200">
                <a:solidFill>
                  <a:schemeClr val="tx1"/>
                </a:solidFill>
                <a:latin typeface="Credit Suisse Type Roman" pitchFamily="34" charset="0"/>
              </a:defRPr>
            </a:lvl4pPr>
            <a:lvl5pPr marL="2057400" indent="-228600" algn="ctr" eaLnBrk="0" hangingPunct="0">
              <a:lnSpc>
                <a:spcPct val="95000"/>
              </a:lnSpc>
              <a:buClr>
                <a:schemeClr val="bg1"/>
              </a:buClr>
              <a:defRPr sz="1200">
                <a:solidFill>
                  <a:schemeClr val="tx1"/>
                </a:solidFill>
                <a:latin typeface="Credit Suisse Type Roman" pitchFamily="34" charset="0"/>
              </a:defRPr>
            </a:lvl5pPr>
            <a:lvl6pPr marL="25146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6pPr>
            <a:lvl7pPr marL="29718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7pPr>
            <a:lvl8pPr marL="34290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8pPr>
            <a:lvl9pPr marL="38862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9pPr>
          </a:lstStyle>
          <a:p>
            <a:pPr eaLnBrk="1" hangingPunct="1">
              <a:defRPr/>
            </a:pPr>
            <a:r>
              <a:rPr lang="en-US" altLang="en-US" sz="800">
                <a:solidFill>
                  <a:srgbClr val="7F7F7F"/>
                </a:solidFill>
                <a:latin typeface="+mj-lt"/>
              </a:rPr>
              <a:t>Accent 1</a:t>
            </a:r>
          </a:p>
        </p:txBody>
      </p:sp>
      <p:sp>
        <p:nvSpPr>
          <p:cNvPr id="15" name="TextBox 14"/>
          <p:cNvSpPr txBox="1">
            <a:spLocks noChangeArrowheads="1"/>
          </p:cNvSpPr>
          <p:nvPr userDrawn="1"/>
        </p:nvSpPr>
        <p:spPr bwMode="auto">
          <a:xfrm>
            <a:off x="1554163" y="2886075"/>
            <a:ext cx="490537"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lgn="ctr" eaLnBrk="0" hangingPunct="0">
              <a:lnSpc>
                <a:spcPct val="95000"/>
              </a:lnSpc>
              <a:buClr>
                <a:schemeClr val="bg1"/>
              </a:buClr>
              <a:defRPr sz="1200">
                <a:solidFill>
                  <a:schemeClr val="tx1"/>
                </a:solidFill>
                <a:latin typeface="Credit Suisse Type Roman" pitchFamily="34" charset="0"/>
              </a:defRPr>
            </a:lvl1pPr>
            <a:lvl2pPr marL="742950" indent="-285750" algn="ctr" eaLnBrk="0" hangingPunct="0">
              <a:lnSpc>
                <a:spcPct val="95000"/>
              </a:lnSpc>
              <a:buClr>
                <a:schemeClr val="bg1"/>
              </a:buClr>
              <a:defRPr sz="1200">
                <a:solidFill>
                  <a:schemeClr val="tx1"/>
                </a:solidFill>
                <a:latin typeface="Credit Suisse Type Roman" pitchFamily="34" charset="0"/>
              </a:defRPr>
            </a:lvl2pPr>
            <a:lvl3pPr marL="1143000" indent="-228600" algn="ctr" eaLnBrk="0" hangingPunct="0">
              <a:lnSpc>
                <a:spcPct val="95000"/>
              </a:lnSpc>
              <a:buClr>
                <a:schemeClr val="bg1"/>
              </a:buClr>
              <a:defRPr sz="1200">
                <a:solidFill>
                  <a:schemeClr val="tx1"/>
                </a:solidFill>
                <a:latin typeface="Credit Suisse Type Roman" pitchFamily="34" charset="0"/>
              </a:defRPr>
            </a:lvl3pPr>
            <a:lvl4pPr marL="1600200" indent="-228600" algn="ctr" eaLnBrk="0" hangingPunct="0">
              <a:lnSpc>
                <a:spcPct val="95000"/>
              </a:lnSpc>
              <a:buClr>
                <a:schemeClr val="bg1"/>
              </a:buClr>
              <a:defRPr sz="1200">
                <a:solidFill>
                  <a:schemeClr val="tx1"/>
                </a:solidFill>
                <a:latin typeface="Credit Suisse Type Roman" pitchFamily="34" charset="0"/>
              </a:defRPr>
            </a:lvl4pPr>
            <a:lvl5pPr marL="2057400" indent="-228600" algn="ctr" eaLnBrk="0" hangingPunct="0">
              <a:lnSpc>
                <a:spcPct val="95000"/>
              </a:lnSpc>
              <a:buClr>
                <a:schemeClr val="bg1"/>
              </a:buClr>
              <a:defRPr sz="1200">
                <a:solidFill>
                  <a:schemeClr val="tx1"/>
                </a:solidFill>
                <a:latin typeface="Credit Suisse Type Roman" pitchFamily="34" charset="0"/>
              </a:defRPr>
            </a:lvl5pPr>
            <a:lvl6pPr marL="25146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6pPr>
            <a:lvl7pPr marL="29718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7pPr>
            <a:lvl8pPr marL="34290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8pPr>
            <a:lvl9pPr marL="38862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9pPr>
          </a:lstStyle>
          <a:p>
            <a:pPr eaLnBrk="1" hangingPunct="1">
              <a:defRPr/>
            </a:pPr>
            <a:r>
              <a:rPr lang="en-US" altLang="en-US" sz="800">
                <a:solidFill>
                  <a:srgbClr val="7F7F7F"/>
                </a:solidFill>
                <a:latin typeface="+mj-lt"/>
              </a:rPr>
              <a:t>Accent 2</a:t>
            </a:r>
          </a:p>
        </p:txBody>
      </p:sp>
      <p:sp>
        <p:nvSpPr>
          <p:cNvPr id="16" name="TextBox 15"/>
          <p:cNvSpPr txBox="1">
            <a:spLocks noChangeArrowheads="1"/>
          </p:cNvSpPr>
          <p:nvPr userDrawn="1"/>
        </p:nvSpPr>
        <p:spPr bwMode="auto">
          <a:xfrm>
            <a:off x="2322513" y="2886075"/>
            <a:ext cx="490537"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lgn="ctr" eaLnBrk="0" hangingPunct="0">
              <a:lnSpc>
                <a:spcPct val="95000"/>
              </a:lnSpc>
              <a:buClr>
                <a:schemeClr val="bg1"/>
              </a:buClr>
              <a:defRPr sz="1200">
                <a:solidFill>
                  <a:schemeClr val="tx1"/>
                </a:solidFill>
                <a:latin typeface="Credit Suisse Type Roman" pitchFamily="34" charset="0"/>
              </a:defRPr>
            </a:lvl1pPr>
            <a:lvl2pPr marL="742950" indent="-285750" algn="ctr" eaLnBrk="0" hangingPunct="0">
              <a:lnSpc>
                <a:spcPct val="95000"/>
              </a:lnSpc>
              <a:buClr>
                <a:schemeClr val="bg1"/>
              </a:buClr>
              <a:defRPr sz="1200">
                <a:solidFill>
                  <a:schemeClr val="tx1"/>
                </a:solidFill>
                <a:latin typeface="Credit Suisse Type Roman" pitchFamily="34" charset="0"/>
              </a:defRPr>
            </a:lvl2pPr>
            <a:lvl3pPr marL="1143000" indent="-228600" algn="ctr" eaLnBrk="0" hangingPunct="0">
              <a:lnSpc>
                <a:spcPct val="95000"/>
              </a:lnSpc>
              <a:buClr>
                <a:schemeClr val="bg1"/>
              </a:buClr>
              <a:defRPr sz="1200">
                <a:solidFill>
                  <a:schemeClr val="tx1"/>
                </a:solidFill>
                <a:latin typeface="Credit Suisse Type Roman" pitchFamily="34" charset="0"/>
              </a:defRPr>
            </a:lvl3pPr>
            <a:lvl4pPr marL="1600200" indent="-228600" algn="ctr" eaLnBrk="0" hangingPunct="0">
              <a:lnSpc>
                <a:spcPct val="95000"/>
              </a:lnSpc>
              <a:buClr>
                <a:schemeClr val="bg1"/>
              </a:buClr>
              <a:defRPr sz="1200">
                <a:solidFill>
                  <a:schemeClr val="tx1"/>
                </a:solidFill>
                <a:latin typeface="Credit Suisse Type Roman" pitchFamily="34" charset="0"/>
              </a:defRPr>
            </a:lvl4pPr>
            <a:lvl5pPr marL="2057400" indent="-228600" algn="ctr" eaLnBrk="0" hangingPunct="0">
              <a:lnSpc>
                <a:spcPct val="95000"/>
              </a:lnSpc>
              <a:buClr>
                <a:schemeClr val="bg1"/>
              </a:buClr>
              <a:defRPr sz="1200">
                <a:solidFill>
                  <a:schemeClr val="tx1"/>
                </a:solidFill>
                <a:latin typeface="Credit Suisse Type Roman" pitchFamily="34" charset="0"/>
              </a:defRPr>
            </a:lvl5pPr>
            <a:lvl6pPr marL="25146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6pPr>
            <a:lvl7pPr marL="29718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7pPr>
            <a:lvl8pPr marL="34290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8pPr>
            <a:lvl9pPr marL="38862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9pPr>
          </a:lstStyle>
          <a:p>
            <a:pPr eaLnBrk="1" hangingPunct="1">
              <a:defRPr/>
            </a:pPr>
            <a:r>
              <a:rPr lang="en-US" altLang="en-US" sz="800">
                <a:solidFill>
                  <a:srgbClr val="7F7F7F"/>
                </a:solidFill>
                <a:latin typeface="+mj-lt"/>
              </a:rPr>
              <a:t>Accent 3</a:t>
            </a:r>
          </a:p>
        </p:txBody>
      </p:sp>
      <p:sp>
        <p:nvSpPr>
          <p:cNvPr id="17" name="TextBox 16"/>
          <p:cNvSpPr txBox="1">
            <a:spLocks noChangeArrowheads="1"/>
          </p:cNvSpPr>
          <p:nvPr userDrawn="1"/>
        </p:nvSpPr>
        <p:spPr bwMode="auto">
          <a:xfrm>
            <a:off x="3865563" y="2886075"/>
            <a:ext cx="490537"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lgn="ctr" eaLnBrk="0" hangingPunct="0">
              <a:lnSpc>
                <a:spcPct val="95000"/>
              </a:lnSpc>
              <a:buClr>
                <a:schemeClr val="bg1"/>
              </a:buClr>
              <a:defRPr sz="1200">
                <a:solidFill>
                  <a:schemeClr val="tx1"/>
                </a:solidFill>
                <a:latin typeface="Credit Suisse Type Roman" pitchFamily="34" charset="0"/>
              </a:defRPr>
            </a:lvl1pPr>
            <a:lvl2pPr marL="742950" indent="-285750" algn="ctr" eaLnBrk="0" hangingPunct="0">
              <a:lnSpc>
                <a:spcPct val="95000"/>
              </a:lnSpc>
              <a:buClr>
                <a:schemeClr val="bg1"/>
              </a:buClr>
              <a:defRPr sz="1200">
                <a:solidFill>
                  <a:schemeClr val="tx1"/>
                </a:solidFill>
                <a:latin typeface="Credit Suisse Type Roman" pitchFamily="34" charset="0"/>
              </a:defRPr>
            </a:lvl2pPr>
            <a:lvl3pPr marL="1143000" indent="-228600" algn="ctr" eaLnBrk="0" hangingPunct="0">
              <a:lnSpc>
                <a:spcPct val="95000"/>
              </a:lnSpc>
              <a:buClr>
                <a:schemeClr val="bg1"/>
              </a:buClr>
              <a:defRPr sz="1200">
                <a:solidFill>
                  <a:schemeClr val="tx1"/>
                </a:solidFill>
                <a:latin typeface="Credit Suisse Type Roman" pitchFamily="34" charset="0"/>
              </a:defRPr>
            </a:lvl3pPr>
            <a:lvl4pPr marL="1600200" indent="-228600" algn="ctr" eaLnBrk="0" hangingPunct="0">
              <a:lnSpc>
                <a:spcPct val="95000"/>
              </a:lnSpc>
              <a:buClr>
                <a:schemeClr val="bg1"/>
              </a:buClr>
              <a:defRPr sz="1200">
                <a:solidFill>
                  <a:schemeClr val="tx1"/>
                </a:solidFill>
                <a:latin typeface="Credit Suisse Type Roman" pitchFamily="34" charset="0"/>
              </a:defRPr>
            </a:lvl4pPr>
            <a:lvl5pPr marL="2057400" indent="-228600" algn="ctr" eaLnBrk="0" hangingPunct="0">
              <a:lnSpc>
                <a:spcPct val="95000"/>
              </a:lnSpc>
              <a:buClr>
                <a:schemeClr val="bg1"/>
              </a:buClr>
              <a:defRPr sz="1200">
                <a:solidFill>
                  <a:schemeClr val="tx1"/>
                </a:solidFill>
                <a:latin typeface="Credit Suisse Type Roman" pitchFamily="34" charset="0"/>
              </a:defRPr>
            </a:lvl5pPr>
            <a:lvl6pPr marL="25146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6pPr>
            <a:lvl7pPr marL="29718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7pPr>
            <a:lvl8pPr marL="34290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8pPr>
            <a:lvl9pPr marL="38862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9pPr>
          </a:lstStyle>
          <a:p>
            <a:pPr eaLnBrk="1" hangingPunct="1">
              <a:defRPr/>
            </a:pPr>
            <a:r>
              <a:rPr lang="en-US" altLang="en-US" sz="800">
                <a:solidFill>
                  <a:srgbClr val="7F7F7F"/>
                </a:solidFill>
                <a:latin typeface="+mj-lt"/>
              </a:rPr>
              <a:t>Accent 5</a:t>
            </a:r>
          </a:p>
        </p:txBody>
      </p:sp>
      <p:sp>
        <p:nvSpPr>
          <p:cNvPr id="18" name="TextBox 17"/>
          <p:cNvSpPr txBox="1">
            <a:spLocks noChangeArrowheads="1"/>
          </p:cNvSpPr>
          <p:nvPr userDrawn="1"/>
        </p:nvSpPr>
        <p:spPr bwMode="auto">
          <a:xfrm>
            <a:off x="4637088" y="2886075"/>
            <a:ext cx="490537"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lgn="ctr" eaLnBrk="0" hangingPunct="0">
              <a:lnSpc>
                <a:spcPct val="95000"/>
              </a:lnSpc>
              <a:buClr>
                <a:schemeClr val="bg1"/>
              </a:buClr>
              <a:defRPr sz="1200">
                <a:solidFill>
                  <a:schemeClr val="tx1"/>
                </a:solidFill>
                <a:latin typeface="Credit Suisse Type Roman" pitchFamily="34" charset="0"/>
              </a:defRPr>
            </a:lvl1pPr>
            <a:lvl2pPr marL="742950" indent="-285750" algn="ctr" eaLnBrk="0" hangingPunct="0">
              <a:lnSpc>
                <a:spcPct val="95000"/>
              </a:lnSpc>
              <a:buClr>
                <a:schemeClr val="bg1"/>
              </a:buClr>
              <a:defRPr sz="1200">
                <a:solidFill>
                  <a:schemeClr val="tx1"/>
                </a:solidFill>
                <a:latin typeface="Credit Suisse Type Roman" pitchFamily="34" charset="0"/>
              </a:defRPr>
            </a:lvl2pPr>
            <a:lvl3pPr marL="1143000" indent="-228600" algn="ctr" eaLnBrk="0" hangingPunct="0">
              <a:lnSpc>
                <a:spcPct val="95000"/>
              </a:lnSpc>
              <a:buClr>
                <a:schemeClr val="bg1"/>
              </a:buClr>
              <a:defRPr sz="1200">
                <a:solidFill>
                  <a:schemeClr val="tx1"/>
                </a:solidFill>
                <a:latin typeface="Credit Suisse Type Roman" pitchFamily="34" charset="0"/>
              </a:defRPr>
            </a:lvl3pPr>
            <a:lvl4pPr marL="1600200" indent="-228600" algn="ctr" eaLnBrk="0" hangingPunct="0">
              <a:lnSpc>
                <a:spcPct val="95000"/>
              </a:lnSpc>
              <a:buClr>
                <a:schemeClr val="bg1"/>
              </a:buClr>
              <a:defRPr sz="1200">
                <a:solidFill>
                  <a:schemeClr val="tx1"/>
                </a:solidFill>
                <a:latin typeface="Credit Suisse Type Roman" pitchFamily="34" charset="0"/>
              </a:defRPr>
            </a:lvl4pPr>
            <a:lvl5pPr marL="2057400" indent="-228600" algn="ctr" eaLnBrk="0" hangingPunct="0">
              <a:lnSpc>
                <a:spcPct val="95000"/>
              </a:lnSpc>
              <a:buClr>
                <a:schemeClr val="bg1"/>
              </a:buClr>
              <a:defRPr sz="1200">
                <a:solidFill>
                  <a:schemeClr val="tx1"/>
                </a:solidFill>
                <a:latin typeface="Credit Suisse Type Roman" pitchFamily="34" charset="0"/>
              </a:defRPr>
            </a:lvl5pPr>
            <a:lvl6pPr marL="25146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6pPr>
            <a:lvl7pPr marL="29718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7pPr>
            <a:lvl8pPr marL="34290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8pPr>
            <a:lvl9pPr marL="38862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9pPr>
          </a:lstStyle>
          <a:p>
            <a:pPr eaLnBrk="1" hangingPunct="1">
              <a:defRPr/>
            </a:pPr>
            <a:r>
              <a:rPr lang="en-US" altLang="en-US" sz="800">
                <a:solidFill>
                  <a:srgbClr val="7F7F7F"/>
                </a:solidFill>
                <a:latin typeface="+mj-lt"/>
              </a:rPr>
              <a:t>Accent 6</a:t>
            </a:r>
          </a:p>
        </p:txBody>
      </p:sp>
      <p:sp>
        <p:nvSpPr>
          <p:cNvPr id="19" name="TextBox 18"/>
          <p:cNvSpPr txBox="1">
            <a:spLocks noChangeArrowheads="1"/>
          </p:cNvSpPr>
          <p:nvPr userDrawn="1"/>
        </p:nvSpPr>
        <p:spPr bwMode="auto">
          <a:xfrm>
            <a:off x="352425" y="3795713"/>
            <a:ext cx="287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lnSpc>
                <a:spcPct val="95000"/>
              </a:lnSpc>
              <a:buClr>
                <a:schemeClr val="bg1"/>
              </a:buClr>
              <a:defRPr sz="1200">
                <a:solidFill>
                  <a:schemeClr val="tx1"/>
                </a:solidFill>
                <a:latin typeface="Credit Suisse Type Roman" pitchFamily="34" charset="0"/>
              </a:defRPr>
            </a:lvl1pPr>
            <a:lvl2pPr marL="742950" indent="-285750" algn="ctr" eaLnBrk="0" hangingPunct="0">
              <a:lnSpc>
                <a:spcPct val="95000"/>
              </a:lnSpc>
              <a:buClr>
                <a:schemeClr val="bg1"/>
              </a:buClr>
              <a:defRPr sz="1200">
                <a:solidFill>
                  <a:schemeClr val="tx1"/>
                </a:solidFill>
                <a:latin typeface="Credit Suisse Type Roman" pitchFamily="34" charset="0"/>
              </a:defRPr>
            </a:lvl2pPr>
            <a:lvl3pPr marL="1143000" indent="-228600" algn="ctr" eaLnBrk="0" hangingPunct="0">
              <a:lnSpc>
                <a:spcPct val="95000"/>
              </a:lnSpc>
              <a:buClr>
                <a:schemeClr val="bg1"/>
              </a:buClr>
              <a:defRPr sz="1200">
                <a:solidFill>
                  <a:schemeClr val="tx1"/>
                </a:solidFill>
                <a:latin typeface="Credit Suisse Type Roman" pitchFamily="34" charset="0"/>
              </a:defRPr>
            </a:lvl3pPr>
            <a:lvl4pPr marL="1600200" indent="-228600" algn="ctr" eaLnBrk="0" hangingPunct="0">
              <a:lnSpc>
                <a:spcPct val="95000"/>
              </a:lnSpc>
              <a:buClr>
                <a:schemeClr val="bg1"/>
              </a:buClr>
              <a:defRPr sz="1200">
                <a:solidFill>
                  <a:schemeClr val="tx1"/>
                </a:solidFill>
                <a:latin typeface="Credit Suisse Type Roman" pitchFamily="34" charset="0"/>
              </a:defRPr>
            </a:lvl4pPr>
            <a:lvl5pPr marL="2057400" indent="-228600" algn="ctr" eaLnBrk="0" hangingPunct="0">
              <a:lnSpc>
                <a:spcPct val="95000"/>
              </a:lnSpc>
              <a:buClr>
                <a:schemeClr val="bg1"/>
              </a:buClr>
              <a:defRPr sz="1200">
                <a:solidFill>
                  <a:schemeClr val="tx1"/>
                </a:solidFill>
                <a:latin typeface="Credit Suisse Type Roman" pitchFamily="34" charset="0"/>
              </a:defRPr>
            </a:lvl5pPr>
            <a:lvl6pPr marL="25146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6pPr>
            <a:lvl7pPr marL="29718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7pPr>
            <a:lvl8pPr marL="34290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8pPr>
            <a:lvl9pPr marL="38862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9pPr>
          </a:lstStyle>
          <a:p>
            <a:pPr eaLnBrk="1" hangingPunct="1">
              <a:defRPr/>
            </a:pPr>
            <a:r>
              <a:rPr lang="en-US" altLang="en-US" sz="1000" b="1">
                <a:solidFill>
                  <a:srgbClr val="D9D9D9"/>
                </a:solidFill>
                <a:latin typeface="+mj-lt"/>
              </a:rPr>
              <a:t>R</a:t>
            </a:r>
          </a:p>
          <a:p>
            <a:pPr eaLnBrk="1" hangingPunct="1">
              <a:defRPr/>
            </a:pPr>
            <a:r>
              <a:rPr lang="en-US" altLang="en-US" sz="1000" b="1">
                <a:solidFill>
                  <a:srgbClr val="D9D9D9"/>
                </a:solidFill>
                <a:latin typeface="+mj-lt"/>
              </a:rPr>
              <a:t>G</a:t>
            </a:r>
          </a:p>
          <a:p>
            <a:pPr eaLnBrk="1" hangingPunct="1">
              <a:defRPr/>
            </a:pPr>
            <a:r>
              <a:rPr lang="en-US" altLang="en-US" sz="1000" b="1">
                <a:solidFill>
                  <a:srgbClr val="D9D9D9"/>
                </a:solidFill>
                <a:latin typeface="+mj-lt"/>
              </a:rPr>
              <a:t>B</a:t>
            </a:r>
          </a:p>
        </p:txBody>
      </p:sp>
      <p:sp>
        <p:nvSpPr>
          <p:cNvPr id="20" name="Rectangle 19"/>
          <p:cNvSpPr/>
          <p:nvPr userDrawn="1"/>
        </p:nvSpPr>
        <p:spPr bwMode="auto">
          <a:xfrm>
            <a:off x="639763" y="1350963"/>
            <a:ext cx="3084512" cy="1241425"/>
          </a:xfrm>
          <a:prstGeom prst="rect">
            <a:avLst/>
          </a:prstGeom>
          <a:solidFill>
            <a:schemeClr val="bg1"/>
          </a:solidFill>
          <a:ln w="6350" cap="flat" cmpd="sng" algn="ctr">
            <a:solidFill>
              <a:schemeClr val="bg1">
                <a:lumMod val="85000"/>
              </a:schemeClr>
            </a:solidFill>
            <a:prstDash val="solid"/>
            <a:round/>
            <a:headEnd type="none" w="med" len="med"/>
            <a:tailEnd type="none" w="med" len="med"/>
          </a:ln>
          <a:effectLst/>
        </p:spPr>
        <p:txBody>
          <a:bodyPr wrap="none" lIns="46800" tIns="64800" rIns="46800" bIns="64800" anchor="ctr"/>
          <a:lstStyle/>
          <a:p>
            <a:pPr algn="ctr" defTabSz="728663" eaLnBrk="1" hangingPunct="1">
              <a:lnSpc>
                <a:spcPct val="95000"/>
              </a:lnSpc>
              <a:buClr>
                <a:schemeClr val="bg1"/>
              </a:buClr>
              <a:tabLst>
                <a:tab pos="4286250" algn="l"/>
              </a:tabLst>
              <a:defRPr/>
            </a:pPr>
            <a:endParaRPr lang="en-US">
              <a:latin typeface="+mj-lt"/>
              <a:cs typeface="+mn-cs"/>
            </a:endParaRPr>
          </a:p>
        </p:txBody>
      </p:sp>
      <p:sp>
        <p:nvSpPr>
          <p:cNvPr id="21" name="Folded Corner 63"/>
          <p:cNvSpPr>
            <a:spLocks noChangeArrowheads="1"/>
          </p:cNvSpPr>
          <p:nvPr userDrawn="1"/>
        </p:nvSpPr>
        <p:spPr bwMode="auto">
          <a:xfrm>
            <a:off x="781050" y="1466850"/>
            <a:ext cx="490538" cy="492125"/>
          </a:xfrm>
          <a:prstGeom prst="foldedCorner">
            <a:avLst>
              <a:gd name="adj" fmla="val 16667"/>
            </a:avLst>
          </a:prstGeom>
          <a:solidFill>
            <a:schemeClr val="tx1"/>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46800" tIns="64800" rIns="46800" bIns="64800" anchor="ctr"/>
          <a:lstStyle>
            <a:lvl1pPr algn="ctr" defTabSz="728663" eaLnBrk="0" hangingPunct="0">
              <a:lnSpc>
                <a:spcPct val="95000"/>
              </a:lnSpc>
              <a:buClr>
                <a:schemeClr val="bg1"/>
              </a:buClr>
              <a:tabLst>
                <a:tab pos="4286250" algn="l"/>
              </a:tabLst>
              <a:defRPr sz="1200">
                <a:solidFill>
                  <a:schemeClr val="tx1"/>
                </a:solidFill>
                <a:latin typeface="Credit Suisse Type Roman" pitchFamily="34" charset="0"/>
              </a:defRPr>
            </a:lvl1pPr>
            <a:lvl2pPr marL="742950" indent="-285750" algn="ctr" defTabSz="728663" eaLnBrk="0" hangingPunct="0">
              <a:lnSpc>
                <a:spcPct val="95000"/>
              </a:lnSpc>
              <a:buClr>
                <a:schemeClr val="bg1"/>
              </a:buClr>
              <a:tabLst>
                <a:tab pos="4286250" algn="l"/>
              </a:tabLst>
              <a:defRPr sz="1200">
                <a:solidFill>
                  <a:schemeClr val="tx1"/>
                </a:solidFill>
                <a:latin typeface="Credit Suisse Type Roman" pitchFamily="34" charset="0"/>
              </a:defRPr>
            </a:lvl2pPr>
            <a:lvl3pPr marL="11430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3pPr>
            <a:lvl4pPr marL="16002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4pPr>
            <a:lvl5pPr marL="20574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5pPr>
            <a:lvl6pPr marL="25146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6pPr>
            <a:lvl7pPr marL="29718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7pPr>
            <a:lvl8pPr marL="34290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8pPr>
            <a:lvl9pPr marL="38862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9pPr>
          </a:lstStyle>
          <a:p>
            <a:pPr eaLnBrk="1" hangingPunct="1">
              <a:defRPr/>
            </a:pPr>
            <a:endParaRPr lang="en-US" altLang="en-US">
              <a:latin typeface="+mj-lt"/>
            </a:endParaRPr>
          </a:p>
        </p:txBody>
      </p:sp>
      <p:sp>
        <p:nvSpPr>
          <p:cNvPr id="22" name="TextBox 64"/>
          <p:cNvSpPr txBox="1">
            <a:spLocks noChangeArrowheads="1"/>
          </p:cNvSpPr>
          <p:nvPr userDrawn="1"/>
        </p:nvSpPr>
        <p:spPr bwMode="auto">
          <a:xfrm>
            <a:off x="781050" y="1165225"/>
            <a:ext cx="490538"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lgn="ctr" eaLnBrk="0" hangingPunct="0">
              <a:lnSpc>
                <a:spcPct val="95000"/>
              </a:lnSpc>
              <a:buClr>
                <a:schemeClr val="bg1"/>
              </a:buClr>
              <a:defRPr sz="1200">
                <a:solidFill>
                  <a:schemeClr val="tx1"/>
                </a:solidFill>
                <a:latin typeface="Credit Suisse Type Roman" pitchFamily="34" charset="0"/>
              </a:defRPr>
            </a:lvl1pPr>
            <a:lvl2pPr marL="742950" indent="-285750" algn="ctr" eaLnBrk="0" hangingPunct="0">
              <a:lnSpc>
                <a:spcPct val="95000"/>
              </a:lnSpc>
              <a:buClr>
                <a:schemeClr val="bg1"/>
              </a:buClr>
              <a:defRPr sz="1200">
                <a:solidFill>
                  <a:schemeClr val="tx1"/>
                </a:solidFill>
                <a:latin typeface="Credit Suisse Type Roman" pitchFamily="34" charset="0"/>
              </a:defRPr>
            </a:lvl2pPr>
            <a:lvl3pPr marL="1143000" indent="-228600" algn="ctr" eaLnBrk="0" hangingPunct="0">
              <a:lnSpc>
                <a:spcPct val="95000"/>
              </a:lnSpc>
              <a:buClr>
                <a:schemeClr val="bg1"/>
              </a:buClr>
              <a:defRPr sz="1200">
                <a:solidFill>
                  <a:schemeClr val="tx1"/>
                </a:solidFill>
                <a:latin typeface="Credit Suisse Type Roman" pitchFamily="34" charset="0"/>
              </a:defRPr>
            </a:lvl3pPr>
            <a:lvl4pPr marL="1600200" indent="-228600" algn="ctr" eaLnBrk="0" hangingPunct="0">
              <a:lnSpc>
                <a:spcPct val="95000"/>
              </a:lnSpc>
              <a:buClr>
                <a:schemeClr val="bg1"/>
              </a:buClr>
              <a:defRPr sz="1200">
                <a:solidFill>
                  <a:schemeClr val="tx1"/>
                </a:solidFill>
                <a:latin typeface="Credit Suisse Type Roman" pitchFamily="34" charset="0"/>
              </a:defRPr>
            </a:lvl4pPr>
            <a:lvl5pPr marL="2057400" indent="-228600" algn="ctr" eaLnBrk="0" hangingPunct="0">
              <a:lnSpc>
                <a:spcPct val="95000"/>
              </a:lnSpc>
              <a:buClr>
                <a:schemeClr val="bg1"/>
              </a:buClr>
              <a:defRPr sz="1200">
                <a:solidFill>
                  <a:schemeClr val="tx1"/>
                </a:solidFill>
                <a:latin typeface="Credit Suisse Type Roman" pitchFamily="34" charset="0"/>
              </a:defRPr>
            </a:lvl5pPr>
            <a:lvl6pPr marL="25146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6pPr>
            <a:lvl7pPr marL="29718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7pPr>
            <a:lvl8pPr marL="34290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8pPr>
            <a:lvl9pPr marL="38862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9pPr>
          </a:lstStyle>
          <a:p>
            <a:pPr eaLnBrk="1" hangingPunct="1">
              <a:defRPr/>
            </a:pPr>
            <a:r>
              <a:rPr lang="en-US" altLang="en-US" sz="800">
                <a:solidFill>
                  <a:srgbClr val="7F7F7F"/>
                </a:solidFill>
                <a:latin typeface="+mj-lt"/>
              </a:rPr>
              <a:t>Txt \ D1</a:t>
            </a:r>
          </a:p>
        </p:txBody>
      </p:sp>
      <p:sp>
        <p:nvSpPr>
          <p:cNvPr id="23" name="Folded Corner 65"/>
          <p:cNvSpPr>
            <a:spLocks noChangeArrowheads="1"/>
          </p:cNvSpPr>
          <p:nvPr userDrawn="1"/>
        </p:nvSpPr>
        <p:spPr bwMode="auto">
          <a:xfrm>
            <a:off x="3094038" y="1466850"/>
            <a:ext cx="490537" cy="492125"/>
          </a:xfrm>
          <a:prstGeom prst="foldedCorner">
            <a:avLst>
              <a:gd name="adj" fmla="val 16667"/>
            </a:avLst>
          </a:prstGeom>
          <a:solidFill>
            <a:schemeClr val="bg2"/>
          </a:solidFill>
          <a:ln w="6350" algn="ctr">
            <a:solidFill>
              <a:schemeClr val="tx2"/>
            </a:solidFill>
            <a:round/>
            <a:headEnd/>
            <a:tailEnd/>
          </a:ln>
        </p:spPr>
        <p:txBody>
          <a:bodyPr wrap="none" lIns="46800" tIns="64800" rIns="46800" bIns="64800" anchor="ctr"/>
          <a:lstStyle>
            <a:lvl1pPr algn="ctr" defTabSz="728663" eaLnBrk="0" hangingPunct="0">
              <a:lnSpc>
                <a:spcPct val="95000"/>
              </a:lnSpc>
              <a:buClr>
                <a:schemeClr val="bg1"/>
              </a:buClr>
              <a:tabLst>
                <a:tab pos="4286250" algn="l"/>
              </a:tabLst>
              <a:defRPr sz="1200">
                <a:solidFill>
                  <a:schemeClr val="tx1"/>
                </a:solidFill>
                <a:latin typeface="Credit Suisse Type Roman" pitchFamily="34" charset="0"/>
              </a:defRPr>
            </a:lvl1pPr>
            <a:lvl2pPr marL="742950" indent="-285750" algn="ctr" defTabSz="728663" eaLnBrk="0" hangingPunct="0">
              <a:lnSpc>
                <a:spcPct val="95000"/>
              </a:lnSpc>
              <a:buClr>
                <a:schemeClr val="bg1"/>
              </a:buClr>
              <a:tabLst>
                <a:tab pos="4286250" algn="l"/>
              </a:tabLst>
              <a:defRPr sz="1200">
                <a:solidFill>
                  <a:schemeClr val="tx1"/>
                </a:solidFill>
                <a:latin typeface="Credit Suisse Type Roman" pitchFamily="34" charset="0"/>
              </a:defRPr>
            </a:lvl2pPr>
            <a:lvl3pPr marL="11430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3pPr>
            <a:lvl4pPr marL="16002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4pPr>
            <a:lvl5pPr marL="20574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5pPr>
            <a:lvl6pPr marL="25146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6pPr>
            <a:lvl7pPr marL="29718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7pPr>
            <a:lvl8pPr marL="34290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8pPr>
            <a:lvl9pPr marL="38862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9pPr>
          </a:lstStyle>
          <a:p>
            <a:pPr eaLnBrk="1" hangingPunct="1">
              <a:defRPr/>
            </a:pPr>
            <a:endParaRPr lang="en-US" altLang="en-US">
              <a:latin typeface="+mj-lt"/>
            </a:endParaRPr>
          </a:p>
        </p:txBody>
      </p:sp>
      <p:sp>
        <p:nvSpPr>
          <p:cNvPr id="24" name="TextBox 66"/>
          <p:cNvSpPr txBox="1">
            <a:spLocks noChangeArrowheads="1"/>
          </p:cNvSpPr>
          <p:nvPr userDrawn="1"/>
        </p:nvSpPr>
        <p:spPr bwMode="auto">
          <a:xfrm>
            <a:off x="3094038" y="1165225"/>
            <a:ext cx="490537"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lgn="ctr" eaLnBrk="0" hangingPunct="0">
              <a:lnSpc>
                <a:spcPct val="95000"/>
              </a:lnSpc>
              <a:buClr>
                <a:schemeClr val="bg1"/>
              </a:buClr>
              <a:defRPr sz="1200">
                <a:solidFill>
                  <a:schemeClr val="tx1"/>
                </a:solidFill>
                <a:latin typeface="Credit Suisse Type Roman" pitchFamily="34" charset="0"/>
              </a:defRPr>
            </a:lvl1pPr>
            <a:lvl2pPr marL="742950" indent="-285750" algn="ctr" eaLnBrk="0" hangingPunct="0">
              <a:lnSpc>
                <a:spcPct val="95000"/>
              </a:lnSpc>
              <a:buClr>
                <a:schemeClr val="bg1"/>
              </a:buClr>
              <a:defRPr sz="1200">
                <a:solidFill>
                  <a:schemeClr val="tx1"/>
                </a:solidFill>
                <a:latin typeface="Credit Suisse Type Roman" pitchFamily="34" charset="0"/>
              </a:defRPr>
            </a:lvl2pPr>
            <a:lvl3pPr marL="1143000" indent="-228600" algn="ctr" eaLnBrk="0" hangingPunct="0">
              <a:lnSpc>
                <a:spcPct val="95000"/>
              </a:lnSpc>
              <a:buClr>
                <a:schemeClr val="bg1"/>
              </a:buClr>
              <a:defRPr sz="1200">
                <a:solidFill>
                  <a:schemeClr val="tx1"/>
                </a:solidFill>
                <a:latin typeface="Credit Suisse Type Roman" pitchFamily="34" charset="0"/>
              </a:defRPr>
            </a:lvl3pPr>
            <a:lvl4pPr marL="1600200" indent="-228600" algn="ctr" eaLnBrk="0" hangingPunct="0">
              <a:lnSpc>
                <a:spcPct val="95000"/>
              </a:lnSpc>
              <a:buClr>
                <a:schemeClr val="bg1"/>
              </a:buClr>
              <a:defRPr sz="1200">
                <a:solidFill>
                  <a:schemeClr val="tx1"/>
                </a:solidFill>
                <a:latin typeface="Credit Suisse Type Roman" pitchFamily="34" charset="0"/>
              </a:defRPr>
            </a:lvl4pPr>
            <a:lvl5pPr marL="2057400" indent="-228600" algn="ctr" eaLnBrk="0" hangingPunct="0">
              <a:lnSpc>
                <a:spcPct val="95000"/>
              </a:lnSpc>
              <a:buClr>
                <a:schemeClr val="bg1"/>
              </a:buClr>
              <a:defRPr sz="1200">
                <a:solidFill>
                  <a:schemeClr val="tx1"/>
                </a:solidFill>
                <a:latin typeface="Credit Suisse Type Roman" pitchFamily="34" charset="0"/>
              </a:defRPr>
            </a:lvl5pPr>
            <a:lvl6pPr marL="25146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6pPr>
            <a:lvl7pPr marL="29718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7pPr>
            <a:lvl8pPr marL="34290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8pPr>
            <a:lvl9pPr marL="38862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9pPr>
          </a:lstStyle>
          <a:p>
            <a:pPr eaLnBrk="1" hangingPunct="1">
              <a:defRPr/>
            </a:pPr>
            <a:r>
              <a:rPr lang="en-US" altLang="en-US" sz="800">
                <a:solidFill>
                  <a:srgbClr val="7F7F7F"/>
                </a:solidFill>
                <a:latin typeface="+mj-lt"/>
              </a:rPr>
              <a:t>Txt \ L2</a:t>
            </a:r>
          </a:p>
        </p:txBody>
      </p:sp>
      <p:sp>
        <p:nvSpPr>
          <p:cNvPr id="25" name="Folded Corner 67"/>
          <p:cNvSpPr>
            <a:spLocks noChangeArrowheads="1"/>
          </p:cNvSpPr>
          <p:nvPr userDrawn="1"/>
        </p:nvSpPr>
        <p:spPr bwMode="auto">
          <a:xfrm>
            <a:off x="2322513" y="1466850"/>
            <a:ext cx="490537" cy="492125"/>
          </a:xfrm>
          <a:prstGeom prst="foldedCorner">
            <a:avLst>
              <a:gd name="adj" fmla="val 16667"/>
            </a:avLst>
          </a:prstGeom>
          <a:solidFill>
            <a:schemeClr val="tx2"/>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46800" tIns="64800" rIns="46800" bIns="64800" anchor="ctr"/>
          <a:lstStyle>
            <a:lvl1pPr algn="ctr" defTabSz="728663" eaLnBrk="0" hangingPunct="0">
              <a:lnSpc>
                <a:spcPct val="95000"/>
              </a:lnSpc>
              <a:buClr>
                <a:schemeClr val="bg1"/>
              </a:buClr>
              <a:tabLst>
                <a:tab pos="4286250" algn="l"/>
              </a:tabLst>
              <a:defRPr sz="1200">
                <a:solidFill>
                  <a:schemeClr val="tx1"/>
                </a:solidFill>
                <a:latin typeface="Credit Suisse Type Roman" pitchFamily="34" charset="0"/>
              </a:defRPr>
            </a:lvl1pPr>
            <a:lvl2pPr marL="742950" indent="-285750" algn="ctr" defTabSz="728663" eaLnBrk="0" hangingPunct="0">
              <a:lnSpc>
                <a:spcPct val="95000"/>
              </a:lnSpc>
              <a:buClr>
                <a:schemeClr val="bg1"/>
              </a:buClr>
              <a:tabLst>
                <a:tab pos="4286250" algn="l"/>
              </a:tabLst>
              <a:defRPr sz="1200">
                <a:solidFill>
                  <a:schemeClr val="tx1"/>
                </a:solidFill>
                <a:latin typeface="Credit Suisse Type Roman" pitchFamily="34" charset="0"/>
              </a:defRPr>
            </a:lvl2pPr>
            <a:lvl3pPr marL="11430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3pPr>
            <a:lvl4pPr marL="16002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4pPr>
            <a:lvl5pPr marL="20574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5pPr>
            <a:lvl6pPr marL="25146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6pPr>
            <a:lvl7pPr marL="29718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7pPr>
            <a:lvl8pPr marL="34290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8pPr>
            <a:lvl9pPr marL="38862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9pPr>
          </a:lstStyle>
          <a:p>
            <a:pPr eaLnBrk="1" hangingPunct="1">
              <a:defRPr/>
            </a:pPr>
            <a:endParaRPr lang="en-US" altLang="en-US">
              <a:latin typeface="+mj-lt"/>
            </a:endParaRPr>
          </a:p>
        </p:txBody>
      </p:sp>
      <p:sp>
        <p:nvSpPr>
          <p:cNvPr id="26" name="TextBox 68"/>
          <p:cNvSpPr txBox="1">
            <a:spLocks noChangeArrowheads="1"/>
          </p:cNvSpPr>
          <p:nvPr userDrawn="1"/>
        </p:nvSpPr>
        <p:spPr bwMode="auto">
          <a:xfrm>
            <a:off x="2322513" y="1165225"/>
            <a:ext cx="490537"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lgn="ctr" eaLnBrk="0" hangingPunct="0">
              <a:lnSpc>
                <a:spcPct val="95000"/>
              </a:lnSpc>
              <a:buClr>
                <a:schemeClr val="bg1"/>
              </a:buClr>
              <a:defRPr sz="1200">
                <a:solidFill>
                  <a:schemeClr val="tx1"/>
                </a:solidFill>
                <a:latin typeface="Credit Suisse Type Roman" pitchFamily="34" charset="0"/>
              </a:defRPr>
            </a:lvl1pPr>
            <a:lvl2pPr marL="742950" indent="-285750" algn="ctr" eaLnBrk="0" hangingPunct="0">
              <a:lnSpc>
                <a:spcPct val="95000"/>
              </a:lnSpc>
              <a:buClr>
                <a:schemeClr val="bg1"/>
              </a:buClr>
              <a:defRPr sz="1200">
                <a:solidFill>
                  <a:schemeClr val="tx1"/>
                </a:solidFill>
                <a:latin typeface="Credit Suisse Type Roman" pitchFamily="34" charset="0"/>
              </a:defRPr>
            </a:lvl2pPr>
            <a:lvl3pPr marL="1143000" indent="-228600" algn="ctr" eaLnBrk="0" hangingPunct="0">
              <a:lnSpc>
                <a:spcPct val="95000"/>
              </a:lnSpc>
              <a:buClr>
                <a:schemeClr val="bg1"/>
              </a:buClr>
              <a:defRPr sz="1200">
                <a:solidFill>
                  <a:schemeClr val="tx1"/>
                </a:solidFill>
                <a:latin typeface="Credit Suisse Type Roman" pitchFamily="34" charset="0"/>
              </a:defRPr>
            </a:lvl3pPr>
            <a:lvl4pPr marL="1600200" indent="-228600" algn="ctr" eaLnBrk="0" hangingPunct="0">
              <a:lnSpc>
                <a:spcPct val="95000"/>
              </a:lnSpc>
              <a:buClr>
                <a:schemeClr val="bg1"/>
              </a:buClr>
              <a:defRPr sz="1200">
                <a:solidFill>
                  <a:schemeClr val="tx1"/>
                </a:solidFill>
                <a:latin typeface="Credit Suisse Type Roman" pitchFamily="34" charset="0"/>
              </a:defRPr>
            </a:lvl4pPr>
            <a:lvl5pPr marL="2057400" indent="-228600" algn="ctr" eaLnBrk="0" hangingPunct="0">
              <a:lnSpc>
                <a:spcPct val="95000"/>
              </a:lnSpc>
              <a:buClr>
                <a:schemeClr val="bg1"/>
              </a:buClr>
              <a:defRPr sz="1200">
                <a:solidFill>
                  <a:schemeClr val="tx1"/>
                </a:solidFill>
                <a:latin typeface="Credit Suisse Type Roman" pitchFamily="34" charset="0"/>
              </a:defRPr>
            </a:lvl5pPr>
            <a:lvl6pPr marL="25146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6pPr>
            <a:lvl7pPr marL="29718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7pPr>
            <a:lvl8pPr marL="34290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8pPr>
            <a:lvl9pPr marL="38862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9pPr>
          </a:lstStyle>
          <a:p>
            <a:pPr eaLnBrk="1" hangingPunct="1">
              <a:defRPr/>
            </a:pPr>
            <a:r>
              <a:rPr lang="en-US" altLang="en-US" sz="800">
                <a:solidFill>
                  <a:srgbClr val="7F7F7F"/>
                </a:solidFill>
                <a:latin typeface="+mj-lt"/>
              </a:rPr>
              <a:t>Txt \ D2</a:t>
            </a:r>
          </a:p>
        </p:txBody>
      </p:sp>
      <p:sp>
        <p:nvSpPr>
          <p:cNvPr id="27" name="Folded Corner 26"/>
          <p:cNvSpPr/>
          <p:nvPr userDrawn="1"/>
        </p:nvSpPr>
        <p:spPr bwMode="auto">
          <a:xfrm>
            <a:off x="1552575" y="1466850"/>
            <a:ext cx="490538" cy="492125"/>
          </a:xfrm>
          <a:prstGeom prst="foldedCorner">
            <a:avLst/>
          </a:prstGeom>
          <a:solidFill>
            <a:schemeClr val="bg1"/>
          </a:solidFill>
          <a:ln w="3175" cap="flat" cmpd="sng" algn="ctr">
            <a:solidFill>
              <a:schemeClr val="tx1">
                <a:lumMod val="50000"/>
                <a:lumOff val="50000"/>
              </a:schemeClr>
            </a:solidFill>
            <a:prstDash val="solid"/>
            <a:round/>
            <a:headEnd type="none" w="med" len="med"/>
            <a:tailEnd type="none" w="med" len="med"/>
          </a:ln>
          <a:effectLst/>
        </p:spPr>
        <p:txBody>
          <a:bodyPr wrap="none" lIns="46800" tIns="64800" rIns="46800" bIns="64800" anchor="ctr"/>
          <a:lstStyle/>
          <a:p>
            <a:pPr algn="ctr" defTabSz="728663" eaLnBrk="1" hangingPunct="1">
              <a:lnSpc>
                <a:spcPct val="95000"/>
              </a:lnSpc>
              <a:buClr>
                <a:schemeClr val="bg1"/>
              </a:buClr>
              <a:tabLst>
                <a:tab pos="4286250" algn="l"/>
              </a:tabLst>
              <a:defRPr/>
            </a:pPr>
            <a:endParaRPr lang="en-US">
              <a:latin typeface="+mj-lt"/>
              <a:cs typeface="+mn-cs"/>
            </a:endParaRPr>
          </a:p>
        </p:txBody>
      </p:sp>
      <p:sp>
        <p:nvSpPr>
          <p:cNvPr id="28" name="TextBox 70"/>
          <p:cNvSpPr txBox="1">
            <a:spLocks noChangeArrowheads="1"/>
          </p:cNvSpPr>
          <p:nvPr userDrawn="1"/>
        </p:nvSpPr>
        <p:spPr bwMode="auto">
          <a:xfrm>
            <a:off x="1552575" y="1165225"/>
            <a:ext cx="490538"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lgn="ctr" eaLnBrk="0" hangingPunct="0">
              <a:lnSpc>
                <a:spcPct val="95000"/>
              </a:lnSpc>
              <a:buClr>
                <a:schemeClr val="bg1"/>
              </a:buClr>
              <a:defRPr sz="1200">
                <a:solidFill>
                  <a:schemeClr val="tx1"/>
                </a:solidFill>
                <a:latin typeface="Credit Suisse Type Roman" pitchFamily="34" charset="0"/>
              </a:defRPr>
            </a:lvl1pPr>
            <a:lvl2pPr marL="742950" indent="-285750" algn="ctr" eaLnBrk="0" hangingPunct="0">
              <a:lnSpc>
                <a:spcPct val="95000"/>
              </a:lnSpc>
              <a:buClr>
                <a:schemeClr val="bg1"/>
              </a:buClr>
              <a:defRPr sz="1200">
                <a:solidFill>
                  <a:schemeClr val="tx1"/>
                </a:solidFill>
                <a:latin typeface="Credit Suisse Type Roman" pitchFamily="34" charset="0"/>
              </a:defRPr>
            </a:lvl2pPr>
            <a:lvl3pPr marL="1143000" indent="-228600" algn="ctr" eaLnBrk="0" hangingPunct="0">
              <a:lnSpc>
                <a:spcPct val="95000"/>
              </a:lnSpc>
              <a:buClr>
                <a:schemeClr val="bg1"/>
              </a:buClr>
              <a:defRPr sz="1200">
                <a:solidFill>
                  <a:schemeClr val="tx1"/>
                </a:solidFill>
                <a:latin typeface="Credit Suisse Type Roman" pitchFamily="34" charset="0"/>
              </a:defRPr>
            </a:lvl3pPr>
            <a:lvl4pPr marL="1600200" indent="-228600" algn="ctr" eaLnBrk="0" hangingPunct="0">
              <a:lnSpc>
                <a:spcPct val="95000"/>
              </a:lnSpc>
              <a:buClr>
                <a:schemeClr val="bg1"/>
              </a:buClr>
              <a:defRPr sz="1200">
                <a:solidFill>
                  <a:schemeClr val="tx1"/>
                </a:solidFill>
                <a:latin typeface="Credit Suisse Type Roman" pitchFamily="34" charset="0"/>
              </a:defRPr>
            </a:lvl4pPr>
            <a:lvl5pPr marL="2057400" indent="-228600" algn="ctr" eaLnBrk="0" hangingPunct="0">
              <a:lnSpc>
                <a:spcPct val="95000"/>
              </a:lnSpc>
              <a:buClr>
                <a:schemeClr val="bg1"/>
              </a:buClr>
              <a:defRPr sz="1200">
                <a:solidFill>
                  <a:schemeClr val="tx1"/>
                </a:solidFill>
                <a:latin typeface="Credit Suisse Type Roman" pitchFamily="34" charset="0"/>
              </a:defRPr>
            </a:lvl5pPr>
            <a:lvl6pPr marL="25146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6pPr>
            <a:lvl7pPr marL="29718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7pPr>
            <a:lvl8pPr marL="34290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8pPr>
            <a:lvl9pPr marL="38862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9pPr>
          </a:lstStyle>
          <a:p>
            <a:pPr eaLnBrk="1" hangingPunct="1">
              <a:defRPr/>
            </a:pPr>
            <a:r>
              <a:rPr lang="en-US" altLang="en-US" sz="800">
                <a:solidFill>
                  <a:srgbClr val="7F7F7F"/>
                </a:solidFill>
                <a:latin typeface="+mj-lt"/>
              </a:rPr>
              <a:t>Txt \ L1</a:t>
            </a:r>
          </a:p>
        </p:txBody>
      </p:sp>
      <p:sp>
        <p:nvSpPr>
          <p:cNvPr id="29" name="TextBox 71"/>
          <p:cNvSpPr txBox="1">
            <a:spLocks noChangeArrowheads="1"/>
          </p:cNvSpPr>
          <p:nvPr userDrawn="1"/>
        </p:nvSpPr>
        <p:spPr bwMode="auto">
          <a:xfrm>
            <a:off x="352425" y="2074863"/>
            <a:ext cx="287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lnSpc>
                <a:spcPct val="95000"/>
              </a:lnSpc>
              <a:buClr>
                <a:schemeClr val="bg1"/>
              </a:buClr>
              <a:defRPr sz="1200">
                <a:solidFill>
                  <a:schemeClr val="tx1"/>
                </a:solidFill>
                <a:latin typeface="Credit Suisse Type Roman" pitchFamily="34" charset="0"/>
              </a:defRPr>
            </a:lvl1pPr>
            <a:lvl2pPr marL="742950" indent="-285750" algn="ctr" eaLnBrk="0" hangingPunct="0">
              <a:lnSpc>
                <a:spcPct val="95000"/>
              </a:lnSpc>
              <a:buClr>
                <a:schemeClr val="bg1"/>
              </a:buClr>
              <a:defRPr sz="1200">
                <a:solidFill>
                  <a:schemeClr val="tx1"/>
                </a:solidFill>
                <a:latin typeface="Credit Suisse Type Roman" pitchFamily="34" charset="0"/>
              </a:defRPr>
            </a:lvl2pPr>
            <a:lvl3pPr marL="1143000" indent="-228600" algn="ctr" eaLnBrk="0" hangingPunct="0">
              <a:lnSpc>
                <a:spcPct val="95000"/>
              </a:lnSpc>
              <a:buClr>
                <a:schemeClr val="bg1"/>
              </a:buClr>
              <a:defRPr sz="1200">
                <a:solidFill>
                  <a:schemeClr val="tx1"/>
                </a:solidFill>
                <a:latin typeface="Credit Suisse Type Roman" pitchFamily="34" charset="0"/>
              </a:defRPr>
            </a:lvl3pPr>
            <a:lvl4pPr marL="1600200" indent="-228600" algn="ctr" eaLnBrk="0" hangingPunct="0">
              <a:lnSpc>
                <a:spcPct val="95000"/>
              </a:lnSpc>
              <a:buClr>
                <a:schemeClr val="bg1"/>
              </a:buClr>
              <a:defRPr sz="1200">
                <a:solidFill>
                  <a:schemeClr val="tx1"/>
                </a:solidFill>
                <a:latin typeface="Credit Suisse Type Roman" pitchFamily="34" charset="0"/>
              </a:defRPr>
            </a:lvl4pPr>
            <a:lvl5pPr marL="2057400" indent="-228600" algn="ctr" eaLnBrk="0" hangingPunct="0">
              <a:lnSpc>
                <a:spcPct val="95000"/>
              </a:lnSpc>
              <a:buClr>
                <a:schemeClr val="bg1"/>
              </a:buClr>
              <a:defRPr sz="1200">
                <a:solidFill>
                  <a:schemeClr val="tx1"/>
                </a:solidFill>
                <a:latin typeface="Credit Suisse Type Roman" pitchFamily="34" charset="0"/>
              </a:defRPr>
            </a:lvl5pPr>
            <a:lvl6pPr marL="25146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6pPr>
            <a:lvl7pPr marL="29718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7pPr>
            <a:lvl8pPr marL="34290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8pPr>
            <a:lvl9pPr marL="38862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9pPr>
          </a:lstStyle>
          <a:p>
            <a:pPr eaLnBrk="1" hangingPunct="1">
              <a:defRPr/>
            </a:pPr>
            <a:r>
              <a:rPr lang="en-US" altLang="en-US" sz="1000" b="1">
                <a:solidFill>
                  <a:srgbClr val="D9D9D9"/>
                </a:solidFill>
                <a:latin typeface="+mj-lt"/>
              </a:rPr>
              <a:t>R</a:t>
            </a:r>
          </a:p>
          <a:p>
            <a:pPr eaLnBrk="1" hangingPunct="1">
              <a:defRPr/>
            </a:pPr>
            <a:r>
              <a:rPr lang="en-US" altLang="en-US" sz="1000" b="1">
                <a:solidFill>
                  <a:srgbClr val="D9D9D9"/>
                </a:solidFill>
                <a:latin typeface="+mj-lt"/>
              </a:rPr>
              <a:t>G</a:t>
            </a:r>
          </a:p>
          <a:p>
            <a:pPr eaLnBrk="1" hangingPunct="1">
              <a:defRPr/>
            </a:pPr>
            <a:r>
              <a:rPr lang="en-US" altLang="en-US" sz="1000" b="1">
                <a:solidFill>
                  <a:srgbClr val="D9D9D9"/>
                </a:solidFill>
                <a:latin typeface="+mj-lt"/>
              </a:rPr>
              <a:t>B</a:t>
            </a:r>
          </a:p>
        </p:txBody>
      </p:sp>
      <p:cxnSp>
        <p:nvCxnSpPr>
          <p:cNvPr id="30" name="Straight Connector 29"/>
          <p:cNvCxnSpPr/>
          <p:nvPr userDrawn="1"/>
        </p:nvCxnSpPr>
        <p:spPr bwMode="auto">
          <a:xfrm>
            <a:off x="1411288" y="4900613"/>
            <a:ext cx="0" cy="1008062"/>
          </a:xfrm>
          <a:prstGeom prst="line">
            <a:avLst/>
          </a:prstGeom>
          <a:solidFill>
            <a:schemeClr val="accent1"/>
          </a:solidFill>
          <a:ln w="3175" cap="flat" cmpd="sng" algn="ctr">
            <a:solidFill>
              <a:schemeClr val="bg2">
                <a:lumMod val="9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p:nvPr userDrawn="1"/>
        </p:nvCxnSpPr>
        <p:spPr bwMode="auto">
          <a:xfrm>
            <a:off x="1411288" y="3187700"/>
            <a:ext cx="0" cy="1008063"/>
          </a:xfrm>
          <a:prstGeom prst="line">
            <a:avLst/>
          </a:prstGeom>
          <a:solidFill>
            <a:schemeClr val="accent1"/>
          </a:solidFill>
          <a:ln w="3175" cap="flat" cmpd="sng" algn="ctr">
            <a:solidFill>
              <a:schemeClr val="bg2">
                <a:lumMod val="9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Folded Corner 31"/>
          <p:cNvSpPr/>
          <p:nvPr userDrawn="1"/>
        </p:nvSpPr>
        <p:spPr bwMode="auto">
          <a:xfrm>
            <a:off x="3094038" y="3187700"/>
            <a:ext cx="490537" cy="490538"/>
          </a:xfrm>
          <a:prstGeom prst="foldedCorner">
            <a:avLst/>
          </a:prstGeom>
          <a:solidFill>
            <a:schemeClr val="accent4"/>
          </a:solidFill>
          <a:ln w="6350" cap="flat" cmpd="sng" algn="ctr">
            <a:noFill/>
            <a:prstDash val="solid"/>
            <a:round/>
            <a:headEnd type="none" w="med" len="med"/>
            <a:tailEnd type="none" w="med" len="med"/>
          </a:ln>
          <a:effectLst/>
        </p:spPr>
        <p:txBody>
          <a:bodyPr wrap="none" lIns="46800" tIns="64800" rIns="46800" bIns="64800" anchor="ctr"/>
          <a:lstStyle/>
          <a:p>
            <a:pPr algn="ctr" defTabSz="728663" eaLnBrk="1" hangingPunct="1">
              <a:lnSpc>
                <a:spcPct val="95000"/>
              </a:lnSpc>
              <a:buClr>
                <a:schemeClr val="bg1"/>
              </a:buClr>
              <a:tabLst>
                <a:tab pos="4286250" algn="l"/>
              </a:tabLst>
              <a:defRPr/>
            </a:pPr>
            <a:endParaRPr lang="en-US">
              <a:latin typeface="+mj-lt"/>
              <a:cs typeface="+mn-cs"/>
            </a:endParaRPr>
          </a:p>
        </p:txBody>
      </p:sp>
      <p:sp>
        <p:nvSpPr>
          <p:cNvPr id="33" name="TextBox 75"/>
          <p:cNvSpPr txBox="1">
            <a:spLocks noChangeArrowheads="1"/>
          </p:cNvSpPr>
          <p:nvPr userDrawn="1"/>
        </p:nvSpPr>
        <p:spPr bwMode="auto">
          <a:xfrm>
            <a:off x="3094038" y="2886075"/>
            <a:ext cx="490537"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lgn="ctr" eaLnBrk="0" hangingPunct="0">
              <a:lnSpc>
                <a:spcPct val="95000"/>
              </a:lnSpc>
              <a:buClr>
                <a:schemeClr val="bg1"/>
              </a:buClr>
              <a:defRPr sz="1200">
                <a:solidFill>
                  <a:schemeClr val="tx1"/>
                </a:solidFill>
                <a:latin typeface="Credit Suisse Type Roman" pitchFamily="34" charset="0"/>
              </a:defRPr>
            </a:lvl1pPr>
            <a:lvl2pPr marL="742950" indent="-285750" algn="ctr" eaLnBrk="0" hangingPunct="0">
              <a:lnSpc>
                <a:spcPct val="95000"/>
              </a:lnSpc>
              <a:buClr>
                <a:schemeClr val="bg1"/>
              </a:buClr>
              <a:defRPr sz="1200">
                <a:solidFill>
                  <a:schemeClr val="tx1"/>
                </a:solidFill>
                <a:latin typeface="Credit Suisse Type Roman" pitchFamily="34" charset="0"/>
              </a:defRPr>
            </a:lvl2pPr>
            <a:lvl3pPr marL="1143000" indent="-228600" algn="ctr" eaLnBrk="0" hangingPunct="0">
              <a:lnSpc>
                <a:spcPct val="95000"/>
              </a:lnSpc>
              <a:buClr>
                <a:schemeClr val="bg1"/>
              </a:buClr>
              <a:defRPr sz="1200">
                <a:solidFill>
                  <a:schemeClr val="tx1"/>
                </a:solidFill>
                <a:latin typeface="Credit Suisse Type Roman" pitchFamily="34" charset="0"/>
              </a:defRPr>
            </a:lvl3pPr>
            <a:lvl4pPr marL="1600200" indent="-228600" algn="ctr" eaLnBrk="0" hangingPunct="0">
              <a:lnSpc>
                <a:spcPct val="95000"/>
              </a:lnSpc>
              <a:buClr>
                <a:schemeClr val="bg1"/>
              </a:buClr>
              <a:defRPr sz="1200">
                <a:solidFill>
                  <a:schemeClr val="tx1"/>
                </a:solidFill>
                <a:latin typeface="Credit Suisse Type Roman" pitchFamily="34" charset="0"/>
              </a:defRPr>
            </a:lvl4pPr>
            <a:lvl5pPr marL="2057400" indent="-228600" algn="ctr" eaLnBrk="0" hangingPunct="0">
              <a:lnSpc>
                <a:spcPct val="95000"/>
              </a:lnSpc>
              <a:buClr>
                <a:schemeClr val="bg1"/>
              </a:buClr>
              <a:defRPr sz="1200">
                <a:solidFill>
                  <a:schemeClr val="tx1"/>
                </a:solidFill>
                <a:latin typeface="Credit Suisse Type Roman" pitchFamily="34" charset="0"/>
              </a:defRPr>
            </a:lvl5pPr>
            <a:lvl6pPr marL="25146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6pPr>
            <a:lvl7pPr marL="29718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7pPr>
            <a:lvl8pPr marL="34290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8pPr>
            <a:lvl9pPr marL="38862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9pPr>
          </a:lstStyle>
          <a:p>
            <a:pPr eaLnBrk="1" hangingPunct="1">
              <a:defRPr/>
            </a:pPr>
            <a:r>
              <a:rPr lang="en-US" altLang="en-US" sz="800">
                <a:solidFill>
                  <a:srgbClr val="7F7F7F"/>
                </a:solidFill>
                <a:latin typeface="+mj-lt"/>
              </a:rPr>
              <a:t>Accent 4</a:t>
            </a:r>
          </a:p>
        </p:txBody>
      </p:sp>
      <p:cxnSp>
        <p:nvCxnSpPr>
          <p:cNvPr id="34" name="Straight Connector 33"/>
          <p:cNvCxnSpPr/>
          <p:nvPr userDrawn="1"/>
        </p:nvCxnSpPr>
        <p:spPr bwMode="auto">
          <a:xfrm>
            <a:off x="2181225" y="3187700"/>
            <a:ext cx="0" cy="1008063"/>
          </a:xfrm>
          <a:prstGeom prst="line">
            <a:avLst/>
          </a:prstGeom>
          <a:solidFill>
            <a:schemeClr val="accent1"/>
          </a:solidFill>
          <a:ln w="3175" cap="flat" cmpd="sng" algn="ctr">
            <a:solidFill>
              <a:schemeClr val="bg2">
                <a:lumMod val="9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p:nvPr userDrawn="1"/>
        </p:nvCxnSpPr>
        <p:spPr bwMode="auto">
          <a:xfrm>
            <a:off x="2952750" y="3187700"/>
            <a:ext cx="0" cy="1008063"/>
          </a:xfrm>
          <a:prstGeom prst="line">
            <a:avLst/>
          </a:prstGeom>
          <a:solidFill>
            <a:schemeClr val="accent1"/>
          </a:solidFill>
          <a:ln w="3175" cap="flat" cmpd="sng" algn="ctr">
            <a:solidFill>
              <a:schemeClr val="bg2">
                <a:lumMod val="9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p:cNvCxnSpPr/>
          <p:nvPr userDrawn="1"/>
        </p:nvCxnSpPr>
        <p:spPr bwMode="auto">
          <a:xfrm>
            <a:off x="3724275" y="3187700"/>
            <a:ext cx="0" cy="1008063"/>
          </a:xfrm>
          <a:prstGeom prst="line">
            <a:avLst/>
          </a:prstGeom>
          <a:solidFill>
            <a:schemeClr val="accent1"/>
          </a:solidFill>
          <a:ln w="3175" cap="flat" cmpd="sng" algn="ctr">
            <a:solidFill>
              <a:schemeClr val="bg2">
                <a:lumMod val="9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p:nvPr userDrawn="1"/>
        </p:nvCxnSpPr>
        <p:spPr bwMode="auto">
          <a:xfrm>
            <a:off x="4495800" y="3187700"/>
            <a:ext cx="0" cy="1008063"/>
          </a:xfrm>
          <a:prstGeom prst="line">
            <a:avLst/>
          </a:prstGeom>
          <a:solidFill>
            <a:schemeClr val="accent1"/>
          </a:solidFill>
          <a:ln w="3175" cap="flat" cmpd="sng" algn="ctr">
            <a:solidFill>
              <a:schemeClr val="bg2">
                <a:lumMod val="9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p:cNvCxnSpPr/>
          <p:nvPr userDrawn="1"/>
        </p:nvCxnSpPr>
        <p:spPr bwMode="auto">
          <a:xfrm>
            <a:off x="1411288" y="1466850"/>
            <a:ext cx="0" cy="1008063"/>
          </a:xfrm>
          <a:prstGeom prst="line">
            <a:avLst/>
          </a:prstGeom>
          <a:solidFill>
            <a:schemeClr val="accent1"/>
          </a:solidFill>
          <a:ln w="3175" cap="flat" cmpd="sng" algn="ctr">
            <a:solidFill>
              <a:schemeClr val="bg2">
                <a:lumMod val="9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p:nvPr userDrawn="1"/>
        </p:nvCxnSpPr>
        <p:spPr bwMode="auto">
          <a:xfrm>
            <a:off x="2181225" y="1466850"/>
            <a:ext cx="0" cy="1008063"/>
          </a:xfrm>
          <a:prstGeom prst="line">
            <a:avLst/>
          </a:prstGeom>
          <a:solidFill>
            <a:schemeClr val="accent1"/>
          </a:solidFill>
          <a:ln w="3175" cap="flat" cmpd="sng" algn="ctr">
            <a:solidFill>
              <a:schemeClr val="bg2">
                <a:lumMod val="9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p:cNvCxnSpPr/>
          <p:nvPr userDrawn="1"/>
        </p:nvCxnSpPr>
        <p:spPr bwMode="auto">
          <a:xfrm>
            <a:off x="2952750" y="1466850"/>
            <a:ext cx="0" cy="1008063"/>
          </a:xfrm>
          <a:prstGeom prst="line">
            <a:avLst/>
          </a:prstGeom>
          <a:solidFill>
            <a:schemeClr val="accent1"/>
          </a:solidFill>
          <a:ln w="3175" cap="flat" cmpd="sng" algn="ctr">
            <a:solidFill>
              <a:schemeClr val="bg2">
                <a:lumMod val="9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1" name="Interactive"/>
          <p:cNvGrpSpPr>
            <a:grpSpLocks/>
          </p:cNvGrpSpPr>
          <p:nvPr userDrawn="1"/>
        </p:nvGrpSpPr>
        <p:grpSpPr bwMode="auto">
          <a:xfrm>
            <a:off x="2514600" y="5026025"/>
            <a:ext cx="2270125" cy="814388"/>
            <a:chOff x="2514639" y="5026428"/>
            <a:chExt cx="2270086" cy="814387"/>
          </a:xfrm>
        </p:grpSpPr>
        <p:sp>
          <p:nvSpPr>
            <p:cNvPr id="42" name="Shadow"/>
            <p:cNvSpPr/>
            <p:nvPr userDrawn="1"/>
          </p:nvSpPr>
          <p:spPr bwMode="auto">
            <a:xfrm>
              <a:off x="2514639" y="5026428"/>
              <a:ext cx="2270086" cy="814387"/>
            </a:xfrm>
            <a:prstGeom prst="ellipse">
              <a:avLst/>
            </a:prstGeom>
            <a:solidFill>
              <a:schemeClr val="tx1">
                <a:alpha val="45000"/>
              </a:schemeClr>
            </a:solidFill>
            <a:ln w="6350" cap="flat" cmpd="sng" algn="ctr">
              <a:noFill/>
              <a:prstDash val="solid"/>
              <a:round/>
              <a:headEnd type="none" w="med" len="med"/>
              <a:tailEnd type="none" w="med" len="med"/>
            </a:ln>
            <a:effectLst>
              <a:outerShdw dist="35921" dir="2700000" algn="ctr" rotWithShape="0">
                <a:schemeClr val="bg2"/>
              </a:outerShdw>
              <a:softEdge rad="215900"/>
            </a:effectLst>
          </p:spPr>
          <p:txBody>
            <a:bodyPr wrap="none" lIns="46800" tIns="64800" rIns="46800" bIns="64800" anchor="ctr"/>
            <a:lstStyle/>
            <a:p>
              <a:pPr algn="ctr" defTabSz="728663" eaLnBrk="1" hangingPunct="1">
                <a:lnSpc>
                  <a:spcPct val="95000"/>
                </a:lnSpc>
                <a:buClr>
                  <a:schemeClr val="bg1"/>
                </a:buClr>
                <a:tabLst>
                  <a:tab pos="4286250" algn="l"/>
                </a:tabLst>
                <a:defRPr/>
              </a:pPr>
              <a:endParaRPr lang="en-US" sz="800">
                <a:latin typeface="+mj-lt"/>
                <a:cs typeface="+mn-cs"/>
              </a:endParaRPr>
            </a:p>
          </p:txBody>
        </p:sp>
        <p:sp>
          <p:nvSpPr>
            <p:cNvPr id="43" name="txt"/>
            <p:cNvSpPr txBox="1"/>
            <p:nvPr userDrawn="1"/>
          </p:nvSpPr>
          <p:spPr>
            <a:xfrm>
              <a:off x="2595601" y="5147078"/>
              <a:ext cx="2079589" cy="515937"/>
            </a:xfrm>
            <a:prstGeom prst="rect">
              <a:avLst/>
            </a:prstGeom>
            <a:solidFill>
              <a:schemeClr val="bg1">
                <a:lumMod val="95000"/>
              </a:schemeClr>
            </a:solidFill>
            <a:ln>
              <a:noFill/>
            </a:ln>
          </p:spPr>
          <p:txBody>
            <a:bodyPr lIns="0" tIns="0" rIns="0" bIns="0" anchor="ctr"/>
            <a:lstStyle>
              <a:defPPr>
                <a:defRPr lang="en-US"/>
              </a:defPPr>
              <a:lvl1pPr>
                <a:lnSpc>
                  <a:spcPct val="100000"/>
                </a:lnSpc>
                <a:spcAft>
                  <a:spcPts val="0"/>
                </a:spcAft>
                <a:defRPr sz="2800" b="1">
                  <a:solidFill>
                    <a:schemeClr val="bg1"/>
                  </a:solidFill>
                  <a:latin typeface="+mj-lt"/>
                  <a:cs typeface="Calibri"/>
                </a:defRPr>
              </a:lvl1pPr>
            </a:lstStyle>
            <a:p>
              <a:pPr algn="ctr" eaLnBrk="1" hangingPunct="1">
                <a:buClr>
                  <a:schemeClr val="bg1"/>
                </a:buClr>
                <a:defRPr/>
              </a:pPr>
              <a:r>
                <a:rPr lang="en-US">
                  <a:solidFill>
                    <a:schemeClr val="bg1">
                      <a:lumMod val="65000"/>
                    </a:schemeClr>
                  </a:solidFill>
                  <a:latin typeface="+mj-lt"/>
                </a:rPr>
                <a:t>Interactive</a:t>
              </a:r>
            </a:p>
          </p:txBody>
        </p:sp>
        <p:grpSp>
          <p:nvGrpSpPr>
            <p:cNvPr id="44" name="Lines"/>
            <p:cNvGrpSpPr>
              <a:grpSpLocks/>
            </p:cNvGrpSpPr>
            <p:nvPr userDrawn="1"/>
          </p:nvGrpSpPr>
          <p:grpSpPr bwMode="auto">
            <a:xfrm>
              <a:off x="2603540" y="5147871"/>
              <a:ext cx="2092284" cy="514351"/>
              <a:chOff x="2603540" y="5147871"/>
              <a:chExt cx="2092284" cy="514351"/>
            </a:xfrm>
          </p:grpSpPr>
          <p:cxnSp>
            <p:nvCxnSpPr>
              <p:cNvPr id="45" name="bottom line"/>
              <p:cNvCxnSpPr/>
              <p:nvPr userDrawn="1"/>
            </p:nvCxnSpPr>
            <p:spPr bwMode="auto">
              <a:xfrm>
                <a:off x="2603537" y="5688415"/>
                <a:ext cx="2092289" cy="0"/>
              </a:xfrm>
              <a:prstGeom prst="line">
                <a:avLst/>
              </a:prstGeom>
              <a:solidFill>
                <a:schemeClr val="accent1"/>
              </a:solidFill>
              <a:ln w="6350"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top line"/>
              <p:cNvCxnSpPr/>
              <p:nvPr userDrawn="1"/>
            </p:nvCxnSpPr>
            <p:spPr bwMode="auto">
              <a:xfrm>
                <a:off x="2603537" y="5121678"/>
                <a:ext cx="2092289" cy="0"/>
              </a:xfrm>
              <a:prstGeom prst="line">
                <a:avLst/>
              </a:prstGeom>
              <a:solidFill>
                <a:schemeClr val="accent1"/>
              </a:solidFill>
              <a:ln w="6350"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47" name="Chart sequence"/>
          <p:cNvGrpSpPr>
            <a:grpSpLocks/>
          </p:cNvGrpSpPr>
          <p:nvPr userDrawn="1"/>
        </p:nvGrpSpPr>
        <p:grpSpPr bwMode="auto">
          <a:xfrm>
            <a:off x="5540375" y="3313113"/>
            <a:ext cx="3268663" cy="814387"/>
            <a:chOff x="5540375" y="3313067"/>
            <a:chExt cx="3268944" cy="814387"/>
          </a:xfrm>
        </p:grpSpPr>
        <p:sp>
          <p:nvSpPr>
            <p:cNvPr id="48" name="Shadow"/>
            <p:cNvSpPr/>
            <p:nvPr userDrawn="1"/>
          </p:nvSpPr>
          <p:spPr bwMode="auto">
            <a:xfrm>
              <a:off x="5540375" y="3313067"/>
              <a:ext cx="3268944" cy="814387"/>
            </a:xfrm>
            <a:prstGeom prst="ellipse">
              <a:avLst/>
            </a:prstGeom>
            <a:solidFill>
              <a:schemeClr val="tx1">
                <a:alpha val="45000"/>
              </a:schemeClr>
            </a:solidFill>
            <a:ln w="6350" cap="flat" cmpd="sng" algn="ctr">
              <a:noFill/>
              <a:prstDash val="solid"/>
              <a:round/>
              <a:headEnd type="none" w="med" len="med"/>
              <a:tailEnd type="none" w="med" len="med"/>
            </a:ln>
            <a:effectLst>
              <a:outerShdw dist="35921" dir="2700000" algn="ctr" rotWithShape="0">
                <a:schemeClr val="bg2"/>
              </a:outerShdw>
              <a:softEdge rad="215900"/>
            </a:effectLst>
          </p:spPr>
          <p:txBody>
            <a:bodyPr wrap="none" lIns="46800" tIns="64800" rIns="46800" bIns="64800" anchor="ctr"/>
            <a:lstStyle/>
            <a:p>
              <a:pPr algn="ctr" defTabSz="728663" eaLnBrk="1" hangingPunct="1">
                <a:lnSpc>
                  <a:spcPct val="95000"/>
                </a:lnSpc>
                <a:buClr>
                  <a:schemeClr val="bg1"/>
                </a:buClr>
                <a:tabLst>
                  <a:tab pos="4286250" algn="l"/>
                </a:tabLst>
                <a:defRPr/>
              </a:pPr>
              <a:endParaRPr lang="en-US" sz="800">
                <a:latin typeface="+mj-lt"/>
                <a:cs typeface="+mn-cs"/>
              </a:endParaRPr>
            </a:p>
          </p:txBody>
        </p:sp>
        <p:sp>
          <p:nvSpPr>
            <p:cNvPr id="49" name="txt"/>
            <p:cNvSpPr txBox="1"/>
            <p:nvPr userDrawn="1"/>
          </p:nvSpPr>
          <p:spPr>
            <a:xfrm>
              <a:off x="5683262" y="3433717"/>
              <a:ext cx="2983169" cy="515937"/>
            </a:xfrm>
            <a:prstGeom prst="rect">
              <a:avLst/>
            </a:prstGeom>
            <a:solidFill>
              <a:schemeClr val="bg1">
                <a:lumMod val="95000"/>
              </a:schemeClr>
            </a:solidFill>
            <a:ln>
              <a:noFill/>
            </a:ln>
          </p:spPr>
          <p:txBody>
            <a:bodyPr lIns="0" tIns="0" rIns="0" bIns="0" anchor="ctr"/>
            <a:lstStyle>
              <a:defPPr>
                <a:defRPr lang="en-US"/>
              </a:defPPr>
              <a:lvl1pPr lvl="0">
                <a:lnSpc>
                  <a:spcPct val="100000"/>
                </a:lnSpc>
                <a:spcAft>
                  <a:spcPts val="0"/>
                </a:spcAft>
                <a:defRPr sz="2800" b="1">
                  <a:solidFill>
                    <a:schemeClr val="bg1">
                      <a:lumMod val="65000"/>
                    </a:schemeClr>
                  </a:solidFill>
                  <a:latin typeface="+mj-lt"/>
                  <a:cs typeface="Calibri"/>
                </a:defRPr>
              </a:lvl1pPr>
            </a:lstStyle>
            <a:p>
              <a:pPr algn="ctr" eaLnBrk="1" hangingPunct="1">
                <a:buClr>
                  <a:schemeClr val="bg1"/>
                </a:buClr>
                <a:defRPr/>
              </a:pPr>
              <a:r>
                <a:rPr lang="en-US">
                  <a:latin typeface="+mj-lt"/>
                </a:rPr>
                <a:t>Chart sequence</a:t>
              </a:r>
            </a:p>
          </p:txBody>
        </p:sp>
        <p:grpSp>
          <p:nvGrpSpPr>
            <p:cNvPr id="50" name="Lines"/>
            <p:cNvGrpSpPr>
              <a:grpSpLocks/>
            </p:cNvGrpSpPr>
            <p:nvPr userDrawn="1"/>
          </p:nvGrpSpPr>
          <p:grpSpPr bwMode="auto">
            <a:xfrm>
              <a:off x="5682561" y="3434510"/>
              <a:ext cx="2984572" cy="514351"/>
              <a:chOff x="5682561" y="3434510"/>
              <a:chExt cx="2984572" cy="514351"/>
            </a:xfrm>
          </p:grpSpPr>
          <p:cxnSp>
            <p:nvCxnSpPr>
              <p:cNvPr id="51" name="bottom line"/>
              <p:cNvCxnSpPr/>
              <p:nvPr userDrawn="1"/>
            </p:nvCxnSpPr>
            <p:spPr bwMode="auto">
              <a:xfrm>
                <a:off x="5683262" y="3975054"/>
                <a:ext cx="2983170" cy="0"/>
              </a:xfrm>
              <a:prstGeom prst="line">
                <a:avLst/>
              </a:prstGeom>
              <a:solidFill>
                <a:schemeClr val="accent1"/>
              </a:solidFill>
              <a:ln w="6350"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top line"/>
              <p:cNvCxnSpPr/>
              <p:nvPr userDrawn="1"/>
            </p:nvCxnSpPr>
            <p:spPr bwMode="auto">
              <a:xfrm>
                <a:off x="5683262" y="3408317"/>
                <a:ext cx="2983170" cy="0"/>
              </a:xfrm>
              <a:prstGeom prst="line">
                <a:avLst/>
              </a:prstGeom>
              <a:solidFill>
                <a:schemeClr val="accent1"/>
              </a:solidFill>
              <a:ln w="6350"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53" name="Primary"/>
          <p:cNvGrpSpPr>
            <a:grpSpLocks/>
          </p:cNvGrpSpPr>
          <p:nvPr userDrawn="1"/>
        </p:nvGrpSpPr>
        <p:grpSpPr bwMode="auto">
          <a:xfrm>
            <a:off x="4046538" y="1592263"/>
            <a:ext cx="1954212" cy="814387"/>
            <a:chOff x="4045938" y="1592832"/>
            <a:chExt cx="1954812" cy="814387"/>
          </a:xfrm>
        </p:grpSpPr>
        <p:sp>
          <p:nvSpPr>
            <p:cNvPr id="54" name="Shadow"/>
            <p:cNvSpPr/>
            <p:nvPr userDrawn="1"/>
          </p:nvSpPr>
          <p:spPr bwMode="auto">
            <a:xfrm>
              <a:off x="4045938" y="1592832"/>
              <a:ext cx="1954812" cy="814387"/>
            </a:xfrm>
            <a:prstGeom prst="ellipse">
              <a:avLst/>
            </a:prstGeom>
            <a:solidFill>
              <a:schemeClr val="tx1">
                <a:alpha val="45000"/>
              </a:schemeClr>
            </a:solidFill>
            <a:ln w="6350" cap="flat" cmpd="sng" algn="ctr">
              <a:noFill/>
              <a:prstDash val="solid"/>
              <a:round/>
              <a:headEnd type="none" w="med" len="med"/>
              <a:tailEnd type="none" w="med" len="med"/>
            </a:ln>
            <a:effectLst>
              <a:outerShdw dist="35921" dir="2700000" algn="ctr" rotWithShape="0">
                <a:schemeClr val="bg2"/>
              </a:outerShdw>
              <a:softEdge rad="215900"/>
            </a:effectLst>
          </p:spPr>
          <p:txBody>
            <a:bodyPr wrap="none" lIns="46800" tIns="64800" rIns="46800" bIns="64800" anchor="ctr"/>
            <a:lstStyle/>
            <a:p>
              <a:pPr algn="ctr" defTabSz="728663" eaLnBrk="1" hangingPunct="1">
                <a:lnSpc>
                  <a:spcPct val="95000"/>
                </a:lnSpc>
                <a:buClr>
                  <a:schemeClr val="bg1"/>
                </a:buClr>
                <a:tabLst>
                  <a:tab pos="4286250" algn="l"/>
                </a:tabLst>
                <a:defRPr/>
              </a:pPr>
              <a:endParaRPr lang="en-US" sz="800">
                <a:latin typeface="+mj-lt"/>
                <a:cs typeface="+mn-cs"/>
              </a:endParaRPr>
            </a:p>
          </p:txBody>
        </p:sp>
        <p:sp>
          <p:nvSpPr>
            <p:cNvPr id="55" name="txt"/>
            <p:cNvSpPr txBox="1"/>
            <p:nvPr userDrawn="1"/>
          </p:nvSpPr>
          <p:spPr>
            <a:xfrm>
              <a:off x="4139629" y="1715069"/>
              <a:ext cx="1767430" cy="514350"/>
            </a:xfrm>
            <a:prstGeom prst="rect">
              <a:avLst/>
            </a:prstGeom>
            <a:solidFill>
              <a:schemeClr val="bg1">
                <a:lumMod val="95000"/>
              </a:schemeClr>
            </a:solidFill>
            <a:ln>
              <a:noFill/>
            </a:ln>
          </p:spPr>
          <p:txBody>
            <a:bodyPr lIns="0" tIns="0" rIns="0" bIns="0" anchor="ctr"/>
            <a:lstStyle>
              <a:defPPr>
                <a:defRPr lang="en-US"/>
              </a:defPPr>
              <a:lvl1pPr lvl="0">
                <a:lnSpc>
                  <a:spcPct val="100000"/>
                </a:lnSpc>
                <a:spcAft>
                  <a:spcPts val="0"/>
                </a:spcAft>
                <a:defRPr sz="2800" b="1">
                  <a:solidFill>
                    <a:schemeClr val="bg1">
                      <a:lumMod val="65000"/>
                    </a:schemeClr>
                  </a:solidFill>
                  <a:latin typeface="+mj-lt"/>
                  <a:cs typeface="Calibri"/>
                </a:defRPr>
              </a:lvl1pPr>
            </a:lstStyle>
            <a:p>
              <a:pPr algn="ctr" eaLnBrk="1" hangingPunct="1">
                <a:buClr>
                  <a:schemeClr val="bg1"/>
                </a:buClr>
                <a:defRPr/>
              </a:pPr>
              <a:r>
                <a:rPr lang="en-US">
                  <a:latin typeface="+mj-lt"/>
                </a:rPr>
                <a:t>Primary</a:t>
              </a:r>
            </a:p>
          </p:txBody>
        </p:sp>
        <p:grpSp>
          <p:nvGrpSpPr>
            <p:cNvPr id="56" name="Lines"/>
            <p:cNvGrpSpPr>
              <a:grpSpLocks/>
            </p:cNvGrpSpPr>
            <p:nvPr userDrawn="1"/>
          </p:nvGrpSpPr>
          <p:grpSpPr bwMode="auto">
            <a:xfrm>
              <a:off x="4226911" y="1714276"/>
              <a:ext cx="1592864" cy="514351"/>
              <a:chOff x="2813089" y="5147871"/>
              <a:chExt cx="1711286" cy="514351"/>
            </a:xfrm>
          </p:grpSpPr>
          <p:cxnSp>
            <p:nvCxnSpPr>
              <p:cNvPr id="57" name="bottom line"/>
              <p:cNvCxnSpPr/>
              <p:nvPr userDrawn="1"/>
            </p:nvCxnSpPr>
            <p:spPr bwMode="auto">
              <a:xfrm>
                <a:off x="2813151" y="5663014"/>
                <a:ext cx="1711165" cy="0"/>
              </a:xfrm>
              <a:prstGeom prst="line">
                <a:avLst/>
              </a:prstGeom>
              <a:solidFill>
                <a:schemeClr val="accent1"/>
              </a:solidFill>
              <a:ln w="6350"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top line"/>
              <p:cNvCxnSpPr/>
              <p:nvPr userDrawn="1"/>
            </p:nvCxnSpPr>
            <p:spPr bwMode="auto">
              <a:xfrm>
                <a:off x="2813151" y="5148664"/>
                <a:ext cx="1711165" cy="0"/>
              </a:xfrm>
              <a:prstGeom prst="line">
                <a:avLst/>
              </a:prstGeom>
              <a:solidFill>
                <a:schemeClr val="accent1"/>
              </a:solidFill>
              <a:ln w="6350"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59" name="Color palette"/>
          <p:cNvSpPr txBox="1">
            <a:spLocks noChangeArrowheads="1"/>
          </p:cNvSpPr>
          <p:nvPr userDrawn="1"/>
        </p:nvSpPr>
        <p:spPr bwMode="auto">
          <a:xfrm>
            <a:off x="4752975" y="687388"/>
            <a:ext cx="4075113"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lnSpc>
                <a:spcPct val="95000"/>
              </a:lnSpc>
              <a:buClr>
                <a:schemeClr val="bg1"/>
              </a:buClr>
              <a:defRPr sz="1200">
                <a:solidFill>
                  <a:schemeClr val="tx1"/>
                </a:solidFill>
                <a:latin typeface="Credit Suisse Type Roman" pitchFamily="34" charset="0"/>
              </a:defRPr>
            </a:lvl1pPr>
            <a:lvl2pPr marL="742950" indent="-285750" algn="ctr" eaLnBrk="0" hangingPunct="0">
              <a:lnSpc>
                <a:spcPct val="95000"/>
              </a:lnSpc>
              <a:buClr>
                <a:schemeClr val="bg1"/>
              </a:buClr>
              <a:defRPr sz="1200">
                <a:solidFill>
                  <a:schemeClr val="tx1"/>
                </a:solidFill>
                <a:latin typeface="Credit Suisse Type Roman" pitchFamily="34" charset="0"/>
              </a:defRPr>
            </a:lvl2pPr>
            <a:lvl3pPr marL="1143000" indent="-228600" algn="ctr" eaLnBrk="0" hangingPunct="0">
              <a:lnSpc>
                <a:spcPct val="95000"/>
              </a:lnSpc>
              <a:buClr>
                <a:schemeClr val="bg1"/>
              </a:buClr>
              <a:defRPr sz="1200">
                <a:solidFill>
                  <a:schemeClr val="tx1"/>
                </a:solidFill>
                <a:latin typeface="Credit Suisse Type Roman" pitchFamily="34" charset="0"/>
              </a:defRPr>
            </a:lvl3pPr>
            <a:lvl4pPr marL="1600200" indent="-228600" algn="ctr" eaLnBrk="0" hangingPunct="0">
              <a:lnSpc>
                <a:spcPct val="95000"/>
              </a:lnSpc>
              <a:buClr>
                <a:schemeClr val="bg1"/>
              </a:buClr>
              <a:defRPr sz="1200">
                <a:solidFill>
                  <a:schemeClr val="tx1"/>
                </a:solidFill>
                <a:latin typeface="Credit Suisse Type Roman" pitchFamily="34" charset="0"/>
              </a:defRPr>
            </a:lvl4pPr>
            <a:lvl5pPr marL="2057400" indent="-228600" algn="ctr" eaLnBrk="0" hangingPunct="0">
              <a:lnSpc>
                <a:spcPct val="95000"/>
              </a:lnSpc>
              <a:buClr>
                <a:schemeClr val="bg1"/>
              </a:buClr>
              <a:defRPr sz="1200">
                <a:solidFill>
                  <a:schemeClr val="tx1"/>
                </a:solidFill>
                <a:latin typeface="Credit Suisse Type Roman" pitchFamily="34" charset="0"/>
              </a:defRPr>
            </a:lvl5pPr>
            <a:lvl6pPr marL="25146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6pPr>
            <a:lvl7pPr marL="29718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7pPr>
            <a:lvl8pPr marL="34290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8pPr>
            <a:lvl9pPr marL="38862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9pPr>
          </a:lstStyle>
          <a:p>
            <a:pPr algn="r" eaLnBrk="1" hangingPunct="1">
              <a:lnSpc>
                <a:spcPts val="1600"/>
              </a:lnSpc>
              <a:spcAft>
                <a:spcPts val="600"/>
              </a:spcAft>
              <a:defRPr/>
            </a:pPr>
            <a:r>
              <a:rPr lang="en-US" altLang="en-US" sz="2800" b="1" i="1">
                <a:solidFill>
                  <a:srgbClr val="7F7F7F"/>
                </a:solidFill>
                <a:latin typeface="+mj-lt"/>
                <a:ea typeface="Calibri"/>
                <a:cs typeface="Calibri"/>
              </a:rPr>
              <a:t>COLOR PALETTE</a:t>
            </a:r>
          </a:p>
        </p:txBody>
      </p:sp>
      <p:sp>
        <p:nvSpPr>
          <p:cNvPr id="60" name="Hyperlink"/>
          <p:cNvSpPr txBox="1">
            <a:spLocks noChangeArrowheads="1"/>
          </p:cNvSpPr>
          <p:nvPr userDrawn="1"/>
        </p:nvSpPr>
        <p:spPr bwMode="auto">
          <a:xfrm>
            <a:off x="781050" y="5508625"/>
            <a:ext cx="490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6576" anchor="ctr"/>
          <a:lstStyle>
            <a:lvl1pPr algn="ctr" eaLnBrk="0" hangingPunct="0">
              <a:lnSpc>
                <a:spcPct val="95000"/>
              </a:lnSpc>
              <a:buClr>
                <a:schemeClr val="bg1"/>
              </a:buClr>
              <a:defRPr sz="1200">
                <a:solidFill>
                  <a:schemeClr val="tx1"/>
                </a:solidFill>
                <a:latin typeface="Credit Suisse Type Roman" pitchFamily="34" charset="0"/>
              </a:defRPr>
            </a:lvl1pPr>
            <a:lvl2pPr marL="742950" indent="-285750" algn="ctr" eaLnBrk="0" hangingPunct="0">
              <a:lnSpc>
                <a:spcPct val="95000"/>
              </a:lnSpc>
              <a:buClr>
                <a:schemeClr val="bg1"/>
              </a:buClr>
              <a:defRPr sz="1200">
                <a:solidFill>
                  <a:schemeClr val="tx1"/>
                </a:solidFill>
                <a:latin typeface="Credit Suisse Type Roman" pitchFamily="34" charset="0"/>
              </a:defRPr>
            </a:lvl2pPr>
            <a:lvl3pPr marL="1143000" indent="-228600" algn="ctr" eaLnBrk="0" hangingPunct="0">
              <a:lnSpc>
                <a:spcPct val="95000"/>
              </a:lnSpc>
              <a:buClr>
                <a:schemeClr val="bg1"/>
              </a:buClr>
              <a:defRPr sz="1200">
                <a:solidFill>
                  <a:schemeClr val="tx1"/>
                </a:solidFill>
                <a:latin typeface="Credit Suisse Type Roman" pitchFamily="34" charset="0"/>
              </a:defRPr>
            </a:lvl3pPr>
            <a:lvl4pPr marL="1600200" indent="-228600" algn="ctr" eaLnBrk="0" hangingPunct="0">
              <a:lnSpc>
                <a:spcPct val="95000"/>
              </a:lnSpc>
              <a:buClr>
                <a:schemeClr val="bg1"/>
              </a:buClr>
              <a:defRPr sz="1200">
                <a:solidFill>
                  <a:schemeClr val="tx1"/>
                </a:solidFill>
                <a:latin typeface="Credit Suisse Type Roman" pitchFamily="34" charset="0"/>
              </a:defRPr>
            </a:lvl4pPr>
            <a:lvl5pPr marL="2057400" indent="-228600" algn="ctr" eaLnBrk="0" hangingPunct="0">
              <a:lnSpc>
                <a:spcPct val="95000"/>
              </a:lnSpc>
              <a:buClr>
                <a:schemeClr val="bg1"/>
              </a:buClr>
              <a:defRPr sz="1200">
                <a:solidFill>
                  <a:schemeClr val="tx1"/>
                </a:solidFill>
                <a:latin typeface="Credit Suisse Type Roman" pitchFamily="34" charset="0"/>
              </a:defRPr>
            </a:lvl5pPr>
            <a:lvl6pPr marL="25146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6pPr>
            <a:lvl7pPr marL="29718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7pPr>
            <a:lvl8pPr marL="34290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8pPr>
            <a:lvl9pPr marL="38862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9pPr>
          </a:lstStyle>
          <a:p>
            <a:pPr algn="l" eaLnBrk="1" hangingPunct="1">
              <a:buClr>
                <a:srgbClr val="FFFFFF"/>
              </a:buClr>
              <a:defRPr/>
            </a:pPr>
            <a:r>
              <a:rPr lang="pl-PL" altLang="en-US" sz="1000">
                <a:solidFill>
                  <a:srgbClr val="7F7F7F"/>
                </a:solidFill>
                <a:latin typeface="+mj-lt"/>
              </a:rPr>
              <a:t>255</a:t>
            </a:r>
          </a:p>
          <a:p>
            <a:pPr algn="l" eaLnBrk="1" hangingPunct="1">
              <a:buClr>
                <a:srgbClr val="FFFFFF"/>
              </a:buClr>
              <a:defRPr/>
            </a:pPr>
            <a:r>
              <a:rPr lang="pl-PL" altLang="en-US" sz="1000">
                <a:solidFill>
                  <a:srgbClr val="7F7F7F"/>
                </a:solidFill>
                <a:latin typeface="+mj-lt"/>
              </a:rPr>
              <a:t>000</a:t>
            </a:r>
          </a:p>
          <a:p>
            <a:pPr algn="l" eaLnBrk="1" hangingPunct="1">
              <a:buClr>
                <a:srgbClr val="FFFFFF"/>
              </a:buClr>
              <a:defRPr/>
            </a:pPr>
            <a:r>
              <a:rPr lang="pl-PL" altLang="en-US" sz="1000">
                <a:solidFill>
                  <a:srgbClr val="7F7F7F"/>
                </a:solidFill>
                <a:latin typeface="+mj-lt"/>
              </a:rPr>
              <a:t>000</a:t>
            </a:r>
            <a:endParaRPr lang="en-US" altLang="en-US" sz="1000">
              <a:solidFill>
                <a:srgbClr val="7F7F7F"/>
              </a:solidFill>
              <a:latin typeface="+mj-lt"/>
            </a:endParaRPr>
          </a:p>
        </p:txBody>
      </p:sp>
      <p:sp>
        <p:nvSpPr>
          <p:cNvPr id="61" name="Followed"/>
          <p:cNvSpPr txBox="1">
            <a:spLocks noChangeArrowheads="1"/>
          </p:cNvSpPr>
          <p:nvPr userDrawn="1"/>
        </p:nvSpPr>
        <p:spPr bwMode="auto">
          <a:xfrm>
            <a:off x="1554163" y="5508625"/>
            <a:ext cx="490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6576" anchor="ctr"/>
          <a:lstStyle>
            <a:lvl1pPr algn="ctr" eaLnBrk="0" hangingPunct="0">
              <a:lnSpc>
                <a:spcPct val="95000"/>
              </a:lnSpc>
              <a:buClr>
                <a:schemeClr val="bg1"/>
              </a:buClr>
              <a:defRPr sz="1200">
                <a:solidFill>
                  <a:schemeClr val="tx1"/>
                </a:solidFill>
                <a:latin typeface="Credit Suisse Type Roman" pitchFamily="34" charset="0"/>
              </a:defRPr>
            </a:lvl1pPr>
            <a:lvl2pPr marL="742950" indent="-285750" algn="ctr" eaLnBrk="0" hangingPunct="0">
              <a:lnSpc>
                <a:spcPct val="95000"/>
              </a:lnSpc>
              <a:buClr>
                <a:schemeClr val="bg1"/>
              </a:buClr>
              <a:defRPr sz="1200">
                <a:solidFill>
                  <a:schemeClr val="tx1"/>
                </a:solidFill>
                <a:latin typeface="Credit Suisse Type Roman" pitchFamily="34" charset="0"/>
              </a:defRPr>
            </a:lvl2pPr>
            <a:lvl3pPr marL="1143000" indent="-228600" algn="ctr" eaLnBrk="0" hangingPunct="0">
              <a:lnSpc>
                <a:spcPct val="95000"/>
              </a:lnSpc>
              <a:buClr>
                <a:schemeClr val="bg1"/>
              </a:buClr>
              <a:defRPr sz="1200">
                <a:solidFill>
                  <a:schemeClr val="tx1"/>
                </a:solidFill>
                <a:latin typeface="Credit Suisse Type Roman" pitchFamily="34" charset="0"/>
              </a:defRPr>
            </a:lvl3pPr>
            <a:lvl4pPr marL="1600200" indent="-228600" algn="ctr" eaLnBrk="0" hangingPunct="0">
              <a:lnSpc>
                <a:spcPct val="95000"/>
              </a:lnSpc>
              <a:buClr>
                <a:schemeClr val="bg1"/>
              </a:buClr>
              <a:defRPr sz="1200">
                <a:solidFill>
                  <a:schemeClr val="tx1"/>
                </a:solidFill>
                <a:latin typeface="Credit Suisse Type Roman" pitchFamily="34" charset="0"/>
              </a:defRPr>
            </a:lvl4pPr>
            <a:lvl5pPr marL="2057400" indent="-228600" algn="ctr" eaLnBrk="0" hangingPunct="0">
              <a:lnSpc>
                <a:spcPct val="95000"/>
              </a:lnSpc>
              <a:buClr>
                <a:schemeClr val="bg1"/>
              </a:buClr>
              <a:defRPr sz="1200">
                <a:solidFill>
                  <a:schemeClr val="tx1"/>
                </a:solidFill>
                <a:latin typeface="Credit Suisse Type Roman" pitchFamily="34" charset="0"/>
              </a:defRPr>
            </a:lvl5pPr>
            <a:lvl6pPr marL="25146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6pPr>
            <a:lvl7pPr marL="29718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7pPr>
            <a:lvl8pPr marL="34290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8pPr>
            <a:lvl9pPr marL="38862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9pPr>
          </a:lstStyle>
          <a:p>
            <a:pPr algn="l" eaLnBrk="1" hangingPunct="1">
              <a:buClr>
                <a:srgbClr val="FFFFFF"/>
              </a:buClr>
              <a:defRPr/>
            </a:pPr>
            <a:r>
              <a:rPr lang="pl-PL" altLang="en-US" sz="1000">
                <a:solidFill>
                  <a:srgbClr val="7F7F7F"/>
                </a:solidFill>
                <a:latin typeface="+mj-lt"/>
              </a:rPr>
              <a:t>000</a:t>
            </a:r>
          </a:p>
          <a:p>
            <a:pPr algn="l" eaLnBrk="1" hangingPunct="1">
              <a:buClr>
                <a:srgbClr val="FFFFFF"/>
              </a:buClr>
              <a:defRPr/>
            </a:pPr>
            <a:r>
              <a:rPr lang="pl-PL" altLang="en-US" sz="1000">
                <a:solidFill>
                  <a:srgbClr val="7F7F7F"/>
                </a:solidFill>
                <a:latin typeface="+mj-lt"/>
              </a:rPr>
              <a:t>176</a:t>
            </a:r>
          </a:p>
          <a:p>
            <a:pPr algn="l" eaLnBrk="1" hangingPunct="1">
              <a:buClr>
                <a:srgbClr val="FFFFFF"/>
              </a:buClr>
              <a:defRPr/>
            </a:pPr>
            <a:r>
              <a:rPr lang="pl-PL" altLang="en-US" sz="1000">
                <a:solidFill>
                  <a:srgbClr val="7F7F7F"/>
                </a:solidFill>
                <a:latin typeface="+mj-lt"/>
              </a:rPr>
              <a:t>080</a:t>
            </a:r>
            <a:endParaRPr lang="en-US" altLang="en-US" sz="1000">
              <a:solidFill>
                <a:srgbClr val="7F7F7F"/>
              </a:solidFill>
              <a:latin typeface="+mj-lt"/>
            </a:endParaRPr>
          </a:p>
        </p:txBody>
      </p:sp>
      <p:sp>
        <p:nvSpPr>
          <p:cNvPr id="62" name="Accent 6"/>
          <p:cNvSpPr txBox="1">
            <a:spLocks noChangeArrowheads="1"/>
          </p:cNvSpPr>
          <p:nvPr userDrawn="1"/>
        </p:nvSpPr>
        <p:spPr bwMode="auto">
          <a:xfrm>
            <a:off x="4637088" y="3795713"/>
            <a:ext cx="490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6576" anchor="ctr"/>
          <a:lstStyle>
            <a:lvl1pPr algn="ctr" eaLnBrk="0" hangingPunct="0">
              <a:lnSpc>
                <a:spcPct val="95000"/>
              </a:lnSpc>
              <a:buClr>
                <a:schemeClr val="bg1"/>
              </a:buClr>
              <a:defRPr sz="1200">
                <a:solidFill>
                  <a:schemeClr val="tx1"/>
                </a:solidFill>
                <a:latin typeface="Credit Suisse Type Roman" pitchFamily="34" charset="0"/>
              </a:defRPr>
            </a:lvl1pPr>
            <a:lvl2pPr marL="742950" indent="-285750" algn="ctr" eaLnBrk="0" hangingPunct="0">
              <a:lnSpc>
                <a:spcPct val="95000"/>
              </a:lnSpc>
              <a:buClr>
                <a:schemeClr val="bg1"/>
              </a:buClr>
              <a:defRPr sz="1200">
                <a:solidFill>
                  <a:schemeClr val="tx1"/>
                </a:solidFill>
                <a:latin typeface="Credit Suisse Type Roman" pitchFamily="34" charset="0"/>
              </a:defRPr>
            </a:lvl2pPr>
            <a:lvl3pPr marL="1143000" indent="-228600" algn="ctr" eaLnBrk="0" hangingPunct="0">
              <a:lnSpc>
                <a:spcPct val="95000"/>
              </a:lnSpc>
              <a:buClr>
                <a:schemeClr val="bg1"/>
              </a:buClr>
              <a:defRPr sz="1200">
                <a:solidFill>
                  <a:schemeClr val="tx1"/>
                </a:solidFill>
                <a:latin typeface="Credit Suisse Type Roman" pitchFamily="34" charset="0"/>
              </a:defRPr>
            </a:lvl3pPr>
            <a:lvl4pPr marL="1600200" indent="-228600" algn="ctr" eaLnBrk="0" hangingPunct="0">
              <a:lnSpc>
                <a:spcPct val="95000"/>
              </a:lnSpc>
              <a:buClr>
                <a:schemeClr val="bg1"/>
              </a:buClr>
              <a:defRPr sz="1200">
                <a:solidFill>
                  <a:schemeClr val="tx1"/>
                </a:solidFill>
                <a:latin typeface="Credit Suisse Type Roman" pitchFamily="34" charset="0"/>
              </a:defRPr>
            </a:lvl4pPr>
            <a:lvl5pPr marL="2057400" indent="-228600" algn="ctr" eaLnBrk="0" hangingPunct="0">
              <a:lnSpc>
                <a:spcPct val="95000"/>
              </a:lnSpc>
              <a:buClr>
                <a:schemeClr val="bg1"/>
              </a:buClr>
              <a:defRPr sz="1200">
                <a:solidFill>
                  <a:schemeClr val="tx1"/>
                </a:solidFill>
                <a:latin typeface="Credit Suisse Type Roman" pitchFamily="34" charset="0"/>
              </a:defRPr>
            </a:lvl5pPr>
            <a:lvl6pPr marL="25146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6pPr>
            <a:lvl7pPr marL="29718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7pPr>
            <a:lvl8pPr marL="34290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8pPr>
            <a:lvl9pPr marL="38862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9pPr>
          </a:lstStyle>
          <a:p>
            <a:pPr algn="l" eaLnBrk="1" hangingPunct="1">
              <a:buClr>
                <a:srgbClr val="FFFFFF"/>
              </a:buClr>
              <a:defRPr/>
            </a:pPr>
            <a:r>
              <a:rPr lang="pl-PL" altLang="en-US" sz="1000">
                <a:solidFill>
                  <a:srgbClr val="7F7F7F"/>
                </a:solidFill>
                <a:latin typeface="+mj-lt"/>
              </a:rPr>
              <a:t>230</a:t>
            </a:r>
          </a:p>
          <a:p>
            <a:pPr algn="l" eaLnBrk="1" hangingPunct="1">
              <a:buClr>
                <a:srgbClr val="FFFFFF"/>
              </a:buClr>
              <a:defRPr/>
            </a:pPr>
            <a:r>
              <a:rPr lang="pl-PL" altLang="en-US" sz="1000">
                <a:solidFill>
                  <a:srgbClr val="7F7F7F"/>
                </a:solidFill>
                <a:latin typeface="+mj-lt"/>
              </a:rPr>
              <a:t>230</a:t>
            </a:r>
          </a:p>
          <a:p>
            <a:pPr algn="l" eaLnBrk="1" hangingPunct="1">
              <a:buClr>
                <a:srgbClr val="FFFFFF"/>
              </a:buClr>
              <a:defRPr/>
            </a:pPr>
            <a:r>
              <a:rPr lang="pl-PL" altLang="en-US" sz="1000">
                <a:solidFill>
                  <a:srgbClr val="7F7F7F"/>
                </a:solidFill>
                <a:latin typeface="+mj-lt"/>
              </a:rPr>
              <a:t>230</a:t>
            </a:r>
            <a:endParaRPr lang="en-US" altLang="en-US" sz="1000">
              <a:solidFill>
                <a:srgbClr val="7F7F7F"/>
              </a:solidFill>
              <a:latin typeface="+mj-lt"/>
            </a:endParaRPr>
          </a:p>
        </p:txBody>
      </p:sp>
      <p:sp>
        <p:nvSpPr>
          <p:cNvPr id="63" name="Accent 5"/>
          <p:cNvSpPr txBox="1">
            <a:spLocks noChangeArrowheads="1"/>
          </p:cNvSpPr>
          <p:nvPr userDrawn="1"/>
        </p:nvSpPr>
        <p:spPr bwMode="auto">
          <a:xfrm>
            <a:off x="3865563" y="3795713"/>
            <a:ext cx="490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6576" anchor="ctr"/>
          <a:lstStyle>
            <a:lvl1pPr algn="ctr" eaLnBrk="0" hangingPunct="0">
              <a:lnSpc>
                <a:spcPct val="95000"/>
              </a:lnSpc>
              <a:buClr>
                <a:schemeClr val="bg1"/>
              </a:buClr>
              <a:defRPr sz="1200">
                <a:solidFill>
                  <a:schemeClr val="tx1"/>
                </a:solidFill>
                <a:latin typeface="Credit Suisse Type Roman" pitchFamily="34" charset="0"/>
              </a:defRPr>
            </a:lvl1pPr>
            <a:lvl2pPr marL="742950" indent="-285750" algn="ctr" eaLnBrk="0" hangingPunct="0">
              <a:lnSpc>
                <a:spcPct val="95000"/>
              </a:lnSpc>
              <a:buClr>
                <a:schemeClr val="bg1"/>
              </a:buClr>
              <a:defRPr sz="1200">
                <a:solidFill>
                  <a:schemeClr val="tx1"/>
                </a:solidFill>
                <a:latin typeface="Credit Suisse Type Roman" pitchFamily="34" charset="0"/>
              </a:defRPr>
            </a:lvl2pPr>
            <a:lvl3pPr marL="1143000" indent="-228600" algn="ctr" eaLnBrk="0" hangingPunct="0">
              <a:lnSpc>
                <a:spcPct val="95000"/>
              </a:lnSpc>
              <a:buClr>
                <a:schemeClr val="bg1"/>
              </a:buClr>
              <a:defRPr sz="1200">
                <a:solidFill>
                  <a:schemeClr val="tx1"/>
                </a:solidFill>
                <a:latin typeface="Credit Suisse Type Roman" pitchFamily="34" charset="0"/>
              </a:defRPr>
            </a:lvl3pPr>
            <a:lvl4pPr marL="1600200" indent="-228600" algn="ctr" eaLnBrk="0" hangingPunct="0">
              <a:lnSpc>
                <a:spcPct val="95000"/>
              </a:lnSpc>
              <a:buClr>
                <a:schemeClr val="bg1"/>
              </a:buClr>
              <a:defRPr sz="1200">
                <a:solidFill>
                  <a:schemeClr val="tx1"/>
                </a:solidFill>
                <a:latin typeface="Credit Suisse Type Roman" pitchFamily="34" charset="0"/>
              </a:defRPr>
            </a:lvl4pPr>
            <a:lvl5pPr marL="2057400" indent="-228600" algn="ctr" eaLnBrk="0" hangingPunct="0">
              <a:lnSpc>
                <a:spcPct val="95000"/>
              </a:lnSpc>
              <a:buClr>
                <a:schemeClr val="bg1"/>
              </a:buClr>
              <a:defRPr sz="1200">
                <a:solidFill>
                  <a:schemeClr val="tx1"/>
                </a:solidFill>
                <a:latin typeface="Credit Suisse Type Roman" pitchFamily="34" charset="0"/>
              </a:defRPr>
            </a:lvl5pPr>
            <a:lvl6pPr marL="25146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6pPr>
            <a:lvl7pPr marL="29718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7pPr>
            <a:lvl8pPr marL="34290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8pPr>
            <a:lvl9pPr marL="38862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9pPr>
          </a:lstStyle>
          <a:p>
            <a:pPr algn="l" eaLnBrk="1" hangingPunct="1">
              <a:buClr>
                <a:srgbClr val="FFFFFF"/>
              </a:buClr>
              <a:defRPr/>
            </a:pPr>
            <a:r>
              <a:rPr lang="pl-PL" altLang="en-US" sz="1000">
                <a:solidFill>
                  <a:srgbClr val="7F7F7F"/>
                </a:solidFill>
                <a:latin typeface="+mj-lt"/>
              </a:rPr>
              <a:t>146</a:t>
            </a:r>
          </a:p>
          <a:p>
            <a:pPr algn="l" eaLnBrk="1" hangingPunct="1">
              <a:buClr>
                <a:srgbClr val="FFFFFF"/>
              </a:buClr>
              <a:defRPr/>
            </a:pPr>
            <a:r>
              <a:rPr lang="pl-PL" altLang="en-US" sz="1000">
                <a:solidFill>
                  <a:srgbClr val="7F7F7F"/>
                </a:solidFill>
                <a:latin typeface="+mj-lt"/>
              </a:rPr>
              <a:t>165</a:t>
            </a:r>
          </a:p>
          <a:p>
            <a:pPr algn="l" eaLnBrk="1" hangingPunct="1">
              <a:buClr>
                <a:srgbClr val="FFFFFF"/>
              </a:buClr>
              <a:defRPr/>
            </a:pPr>
            <a:r>
              <a:rPr lang="pl-PL" altLang="en-US" sz="1000">
                <a:solidFill>
                  <a:srgbClr val="7F7F7F"/>
                </a:solidFill>
                <a:latin typeface="+mj-lt"/>
              </a:rPr>
              <a:t>164</a:t>
            </a:r>
            <a:endParaRPr lang="en-US" altLang="en-US" sz="1000">
              <a:solidFill>
                <a:srgbClr val="7F7F7F"/>
              </a:solidFill>
              <a:latin typeface="+mj-lt"/>
            </a:endParaRPr>
          </a:p>
        </p:txBody>
      </p:sp>
      <p:sp>
        <p:nvSpPr>
          <p:cNvPr id="64" name="Accent 4"/>
          <p:cNvSpPr txBox="1">
            <a:spLocks noChangeArrowheads="1"/>
          </p:cNvSpPr>
          <p:nvPr userDrawn="1"/>
        </p:nvSpPr>
        <p:spPr bwMode="auto">
          <a:xfrm>
            <a:off x="3094038" y="3795713"/>
            <a:ext cx="490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6576" anchor="ctr"/>
          <a:lstStyle>
            <a:lvl1pPr algn="ctr" eaLnBrk="0" hangingPunct="0">
              <a:lnSpc>
                <a:spcPct val="95000"/>
              </a:lnSpc>
              <a:buClr>
                <a:schemeClr val="bg1"/>
              </a:buClr>
              <a:defRPr sz="1200">
                <a:solidFill>
                  <a:schemeClr val="tx1"/>
                </a:solidFill>
                <a:latin typeface="Credit Suisse Type Roman" pitchFamily="34" charset="0"/>
              </a:defRPr>
            </a:lvl1pPr>
            <a:lvl2pPr marL="742950" indent="-285750" algn="ctr" eaLnBrk="0" hangingPunct="0">
              <a:lnSpc>
                <a:spcPct val="95000"/>
              </a:lnSpc>
              <a:buClr>
                <a:schemeClr val="bg1"/>
              </a:buClr>
              <a:defRPr sz="1200">
                <a:solidFill>
                  <a:schemeClr val="tx1"/>
                </a:solidFill>
                <a:latin typeface="Credit Suisse Type Roman" pitchFamily="34" charset="0"/>
              </a:defRPr>
            </a:lvl2pPr>
            <a:lvl3pPr marL="1143000" indent="-228600" algn="ctr" eaLnBrk="0" hangingPunct="0">
              <a:lnSpc>
                <a:spcPct val="95000"/>
              </a:lnSpc>
              <a:buClr>
                <a:schemeClr val="bg1"/>
              </a:buClr>
              <a:defRPr sz="1200">
                <a:solidFill>
                  <a:schemeClr val="tx1"/>
                </a:solidFill>
                <a:latin typeface="Credit Suisse Type Roman" pitchFamily="34" charset="0"/>
              </a:defRPr>
            </a:lvl3pPr>
            <a:lvl4pPr marL="1600200" indent="-228600" algn="ctr" eaLnBrk="0" hangingPunct="0">
              <a:lnSpc>
                <a:spcPct val="95000"/>
              </a:lnSpc>
              <a:buClr>
                <a:schemeClr val="bg1"/>
              </a:buClr>
              <a:defRPr sz="1200">
                <a:solidFill>
                  <a:schemeClr val="tx1"/>
                </a:solidFill>
                <a:latin typeface="Credit Suisse Type Roman" pitchFamily="34" charset="0"/>
              </a:defRPr>
            </a:lvl4pPr>
            <a:lvl5pPr marL="2057400" indent="-228600" algn="ctr" eaLnBrk="0" hangingPunct="0">
              <a:lnSpc>
                <a:spcPct val="95000"/>
              </a:lnSpc>
              <a:buClr>
                <a:schemeClr val="bg1"/>
              </a:buClr>
              <a:defRPr sz="1200">
                <a:solidFill>
                  <a:schemeClr val="tx1"/>
                </a:solidFill>
                <a:latin typeface="Credit Suisse Type Roman" pitchFamily="34" charset="0"/>
              </a:defRPr>
            </a:lvl5pPr>
            <a:lvl6pPr marL="25146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6pPr>
            <a:lvl7pPr marL="29718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7pPr>
            <a:lvl8pPr marL="34290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8pPr>
            <a:lvl9pPr marL="38862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9pPr>
          </a:lstStyle>
          <a:p>
            <a:pPr algn="l" eaLnBrk="1" hangingPunct="1">
              <a:buClr>
                <a:srgbClr val="FFFFFF"/>
              </a:buClr>
              <a:defRPr/>
            </a:pPr>
            <a:r>
              <a:rPr lang="pl-PL" altLang="en-US" sz="1000">
                <a:solidFill>
                  <a:srgbClr val="7F7F7F"/>
                </a:solidFill>
                <a:latin typeface="+mj-lt"/>
              </a:rPr>
              <a:t>226</a:t>
            </a:r>
          </a:p>
          <a:p>
            <a:pPr algn="l" eaLnBrk="1" hangingPunct="1">
              <a:buClr>
                <a:srgbClr val="FFFFFF"/>
              </a:buClr>
              <a:defRPr/>
            </a:pPr>
            <a:r>
              <a:rPr lang="pl-PL" altLang="en-US" sz="1000">
                <a:solidFill>
                  <a:srgbClr val="7F7F7F"/>
                </a:solidFill>
                <a:latin typeface="+mj-lt"/>
              </a:rPr>
              <a:t>232</a:t>
            </a:r>
          </a:p>
          <a:p>
            <a:pPr algn="l" eaLnBrk="1" hangingPunct="1">
              <a:buClr>
                <a:srgbClr val="FFFFFF"/>
              </a:buClr>
              <a:defRPr/>
            </a:pPr>
            <a:r>
              <a:rPr lang="pl-PL" altLang="en-US" sz="1000">
                <a:solidFill>
                  <a:srgbClr val="7F7F7F"/>
                </a:solidFill>
                <a:latin typeface="+mj-lt"/>
              </a:rPr>
              <a:t>234</a:t>
            </a:r>
            <a:endParaRPr lang="en-US" altLang="en-US" sz="1000">
              <a:solidFill>
                <a:srgbClr val="7F7F7F"/>
              </a:solidFill>
              <a:latin typeface="+mj-lt"/>
            </a:endParaRPr>
          </a:p>
        </p:txBody>
      </p:sp>
      <p:sp>
        <p:nvSpPr>
          <p:cNvPr id="65" name="Accent 3"/>
          <p:cNvSpPr txBox="1">
            <a:spLocks noChangeArrowheads="1"/>
          </p:cNvSpPr>
          <p:nvPr userDrawn="1"/>
        </p:nvSpPr>
        <p:spPr bwMode="auto">
          <a:xfrm>
            <a:off x="2322513" y="3795713"/>
            <a:ext cx="490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6576" anchor="ctr"/>
          <a:lstStyle>
            <a:lvl1pPr algn="ctr" eaLnBrk="0" hangingPunct="0">
              <a:lnSpc>
                <a:spcPct val="95000"/>
              </a:lnSpc>
              <a:buClr>
                <a:schemeClr val="bg1"/>
              </a:buClr>
              <a:defRPr sz="1200">
                <a:solidFill>
                  <a:schemeClr val="tx1"/>
                </a:solidFill>
                <a:latin typeface="Credit Suisse Type Roman" pitchFamily="34" charset="0"/>
              </a:defRPr>
            </a:lvl1pPr>
            <a:lvl2pPr marL="742950" indent="-285750" algn="ctr" eaLnBrk="0" hangingPunct="0">
              <a:lnSpc>
                <a:spcPct val="95000"/>
              </a:lnSpc>
              <a:buClr>
                <a:schemeClr val="bg1"/>
              </a:buClr>
              <a:defRPr sz="1200">
                <a:solidFill>
                  <a:schemeClr val="tx1"/>
                </a:solidFill>
                <a:latin typeface="Credit Suisse Type Roman" pitchFamily="34" charset="0"/>
              </a:defRPr>
            </a:lvl2pPr>
            <a:lvl3pPr marL="1143000" indent="-228600" algn="ctr" eaLnBrk="0" hangingPunct="0">
              <a:lnSpc>
                <a:spcPct val="95000"/>
              </a:lnSpc>
              <a:buClr>
                <a:schemeClr val="bg1"/>
              </a:buClr>
              <a:defRPr sz="1200">
                <a:solidFill>
                  <a:schemeClr val="tx1"/>
                </a:solidFill>
                <a:latin typeface="Credit Suisse Type Roman" pitchFamily="34" charset="0"/>
              </a:defRPr>
            </a:lvl3pPr>
            <a:lvl4pPr marL="1600200" indent="-228600" algn="ctr" eaLnBrk="0" hangingPunct="0">
              <a:lnSpc>
                <a:spcPct val="95000"/>
              </a:lnSpc>
              <a:buClr>
                <a:schemeClr val="bg1"/>
              </a:buClr>
              <a:defRPr sz="1200">
                <a:solidFill>
                  <a:schemeClr val="tx1"/>
                </a:solidFill>
                <a:latin typeface="Credit Suisse Type Roman" pitchFamily="34" charset="0"/>
              </a:defRPr>
            </a:lvl4pPr>
            <a:lvl5pPr marL="2057400" indent="-228600" algn="ctr" eaLnBrk="0" hangingPunct="0">
              <a:lnSpc>
                <a:spcPct val="95000"/>
              </a:lnSpc>
              <a:buClr>
                <a:schemeClr val="bg1"/>
              </a:buClr>
              <a:defRPr sz="1200">
                <a:solidFill>
                  <a:schemeClr val="tx1"/>
                </a:solidFill>
                <a:latin typeface="Credit Suisse Type Roman" pitchFamily="34" charset="0"/>
              </a:defRPr>
            </a:lvl5pPr>
            <a:lvl6pPr marL="25146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6pPr>
            <a:lvl7pPr marL="29718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7pPr>
            <a:lvl8pPr marL="34290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8pPr>
            <a:lvl9pPr marL="38862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9pPr>
          </a:lstStyle>
          <a:p>
            <a:pPr algn="l" eaLnBrk="1" hangingPunct="1">
              <a:buClr>
                <a:srgbClr val="FFFFFF"/>
              </a:buClr>
              <a:defRPr/>
            </a:pPr>
            <a:r>
              <a:rPr lang="pl-PL" altLang="en-US" sz="1000">
                <a:solidFill>
                  <a:srgbClr val="7F7F7F"/>
                </a:solidFill>
                <a:latin typeface="+mj-lt"/>
              </a:rPr>
              <a:t>152</a:t>
            </a:r>
          </a:p>
          <a:p>
            <a:pPr algn="l" eaLnBrk="1" hangingPunct="1">
              <a:buClr>
                <a:srgbClr val="FFFFFF"/>
              </a:buClr>
              <a:defRPr/>
            </a:pPr>
            <a:r>
              <a:rPr lang="pl-PL" altLang="en-US" sz="1000">
                <a:solidFill>
                  <a:srgbClr val="7F7F7F"/>
                </a:solidFill>
                <a:latin typeface="+mj-lt"/>
              </a:rPr>
              <a:t>173</a:t>
            </a:r>
          </a:p>
          <a:p>
            <a:pPr algn="l" eaLnBrk="1" hangingPunct="1">
              <a:buClr>
                <a:srgbClr val="FFFFFF"/>
              </a:buClr>
              <a:defRPr/>
            </a:pPr>
            <a:r>
              <a:rPr lang="pl-PL" altLang="en-US" sz="1000">
                <a:solidFill>
                  <a:srgbClr val="7F7F7F"/>
                </a:solidFill>
                <a:latin typeface="+mj-lt"/>
              </a:rPr>
              <a:t>180</a:t>
            </a:r>
            <a:endParaRPr lang="en-US" altLang="en-US" sz="1000">
              <a:solidFill>
                <a:srgbClr val="7F7F7F"/>
              </a:solidFill>
              <a:latin typeface="+mj-lt"/>
            </a:endParaRPr>
          </a:p>
        </p:txBody>
      </p:sp>
      <p:sp>
        <p:nvSpPr>
          <p:cNvPr id="66" name="Accent 2"/>
          <p:cNvSpPr txBox="1">
            <a:spLocks noChangeArrowheads="1"/>
          </p:cNvSpPr>
          <p:nvPr userDrawn="1"/>
        </p:nvSpPr>
        <p:spPr bwMode="auto">
          <a:xfrm>
            <a:off x="1554163" y="3795713"/>
            <a:ext cx="490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6576" anchor="ctr"/>
          <a:lstStyle>
            <a:lvl1pPr algn="ctr" eaLnBrk="0" hangingPunct="0">
              <a:lnSpc>
                <a:spcPct val="95000"/>
              </a:lnSpc>
              <a:buClr>
                <a:schemeClr val="bg1"/>
              </a:buClr>
              <a:defRPr sz="1200">
                <a:solidFill>
                  <a:schemeClr val="tx1"/>
                </a:solidFill>
                <a:latin typeface="Credit Suisse Type Roman" pitchFamily="34" charset="0"/>
              </a:defRPr>
            </a:lvl1pPr>
            <a:lvl2pPr marL="742950" indent="-285750" algn="ctr" eaLnBrk="0" hangingPunct="0">
              <a:lnSpc>
                <a:spcPct val="95000"/>
              </a:lnSpc>
              <a:buClr>
                <a:schemeClr val="bg1"/>
              </a:buClr>
              <a:defRPr sz="1200">
                <a:solidFill>
                  <a:schemeClr val="tx1"/>
                </a:solidFill>
                <a:latin typeface="Credit Suisse Type Roman" pitchFamily="34" charset="0"/>
              </a:defRPr>
            </a:lvl2pPr>
            <a:lvl3pPr marL="1143000" indent="-228600" algn="ctr" eaLnBrk="0" hangingPunct="0">
              <a:lnSpc>
                <a:spcPct val="95000"/>
              </a:lnSpc>
              <a:buClr>
                <a:schemeClr val="bg1"/>
              </a:buClr>
              <a:defRPr sz="1200">
                <a:solidFill>
                  <a:schemeClr val="tx1"/>
                </a:solidFill>
                <a:latin typeface="Credit Suisse Type Roman" pitchFamily="34" charset="0"/>
              </a:defRPr>
            </a:lvl3pPr>
            <a:lvl4pPr marL="1600200" indent="-228600" algn="ctr" eaLnBrk="0" hangingPunct="0">
              <a:lnSpc>
                <a:spcPct val="95000"/>
              </a:lnSpc>
              <a:buClr>
                <a:schemeClr val="bg1"/>
              </a:buClr>
              <a:defRPr sz="1200">
                <a:solidFill>
                  <a:schemeClr val="tx1"/>
                </a:solidFill>
                <a:latin typeface="Credit Suisse Type Roman" pitchFamily="34" charset="0"/>
              </a:defRPr>
            </a:lvl4pPr>
            <a:lvl5pPr marL="2057400" indent="-228600" algn="ctr" eaLnBrk="0" hangingPunct="0">
              <a:lnSpc>
                <a:spcPct val="95000"/>
              </a:lnSpc>
              <a:buClr>
                <a:schemeClr val="bg1"/>
              </a:buClr>
              <a:defRPr sz="1200">
                <a:solidFill>
                  <a:schemeClr val="tx1"/>
                </a:solidFill>
                <a:latin typeface="Credit Suisse Type Roman" pitchFamily="34" charset="0"/>
              </a:defRPr>
            </a:lvl5pPr>
            <a:lvl6pPr marL="25146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6pPr>
            <a:lvl7pPr marL="29718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7pPr>
            <a:lvl8pPr marL="34290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8pPr>
            <a:lvl9pPr marL="38862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9pPr>
          </a:lstStyle>
          <a:p>
            <a:pPr algn="l" eaLnBrk="1" hangingPunct="1">
              <a:buClr>
                <a:srgbClr val="FFFFFF"/>
              </a:buClr>
              <a:defRPr/>
            </a:pPr>
            <a:r>
              <a:rPr lang="pl-PL" altLang="en-US" sz="1000">
                <a:solidFill>
                  <a:srgbClr val="7F7F7F"/>
                </a:solidFill>
                <a:latin typeface="+mj-lt"/>
              </a:rPr>
              <a:t>210</a:t>
            </a:r>
          </a:p>
          <a:p>
            <a:pPr algn="l" eaLnBrk="1" hangingPunct="1">
              <a:buClr>
                <a:srgbClr val="FFFFFF"/>
              </a:buClr>
              <a:defRPr/>
            </a:pPr>
            <a:r>
              <a:rPr lang="pl-PL" altLang="en-US" sz="1000">
                <a:solidFill>
                  <a:srgbClr val="7F7F7F"/>
                </a:solidFill>
                <a:latin typeface="+mj-lt"/>
              </a:rPr>
              <a:t>202</a:t>
            </a:r>
          </a:p>
          <a:p>
            <a:pPr algn="l" eaLnBrk="1" hangingPunct="1">
              <a:buClr>
                <a:srgbClr val="FFFFFF"/>
              </a:buClr>
              <a:defRPr/>
            </a:pPr>
            <a:r>
              <a:rPr lang="pl-PL" altLang="en-US" sz="1000">
                <a:solidFill>
                  <a:srgbClr val="7F7F7F"/>
                </a:solidFill>
                <a:latin typeface="+mj-lt"/>
              </a:rPr>
              <a:t>183</a:t>
            </a:r>
            <a:endParaRPr lang="en-US" altLang="en-US" sz="1000">
              <a:solidFill>
                <a:srgbClr val="7F7F7F"/>
              </a:solidFill>
              <a:latin typeface="+mj-lt"/>
            </a:endParaRPr>
          </a:p>
        </p:txBody>
      </p:sp>
      <p:sp>
        <p:nvSpPr>
          <p:cNvPr id="67" name="Accent 1"/>
          <p:cNvSpPr txBox="1">
            <a:spLocks noChangeArrowheads="1"/>
          </p:cNvSpPr>
          <p:nvPr userDrawn="1"/>
        </p:nvSpPr>
        <p:spPr bwMode="auto">
          <a:xfrm>
            <a:off x="781050" y="3795713"/>
            <a:ext cx="490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6576" anchor="ctr"/>
          <a:lstStyle>
            <a:lvl1pPr algn="ctr" eaLnBrk="0" hangingPunct="0">
              <a:lnSpc>
                <a:spcPct val="95000"/>
              </a:lnSpc>
              <a:buClr>
                <a:schemeClr val="bg1"/>
              </a:buClr>
              <a:defRPr sz="1200">
                <a:solidFill>
                  <a:schemeClr val="tx1"/>
                </a:solidFill>
                <a:latin typeface="Credit Suisse Type Roman" pitchFamily="34" charset="0"/>
              </a:defRPr>
            </a:lvl1pPr>
            <a:lvl2pPr marL="742950" indent="-285750" algn="ctr" eaLnBrk="0" hangingPunct="0">
              <a:lnSpc>
                <a:spcPct val="95000"/>
              </a:lnSpc>
              <a:buClr>
                <a:schemeClr val="bg1"/>
              </a:buClr>
              <a:defRPr sz="1200">
                <a:solidFill>
                  <a:schemeClr val="tx1"/>
                </a:solidFill>
                <a:latin typeface="Credit Suisse Type Roman" pitchFamily="34" charset="0"/>
              </a:defRPr>
            </a:lvl2pPr>
            <a:lvl3pPr marL="1143000" indent="-228600" algn="ctr" eaLnBrk="0" hangingPunct="0">
              <a:lnSpc>
                <a:spcPct val="95000"/>
              </a:lnSpc>
              <a:buClr>
                <a:schemeClr val="bg1"/>
              </a:buClr>
              <a:defRPr sz="1200">
                <a:solidFill>
                  <a:schemeClr val="tx1"/>
                </a:solidFill>
                <a:latin typeface="Credit Suisse Type Roman" pitchFamily="34" charset="0"/>
              </a:defRPr>
            </a:lvl3pPr>
            <a:lvl4pPr marL="1600200" indent="-228600" algn="ctr" eaLnBrk="0" hangingPunct="0">
              <a:lnSpc>
                <a:spcPct val="95000"/>
              </a:lnSpc>
              <a:buClr>
                <a:schemeClr val="bg1"/>
              </a:buClr>
              <a:defRPr sz="1200">
                <a:solidFill>
                  <a:schemeClr val="tx1"/>
                </a:solidFill>
                <a:latin typeface="Credit Suisse Type Roman" pitchFamily="34" charset="0"/>
              </a:defRPr>
            </a:lvl4pPr>
            <a:lvl5pPr marL="2057400" indent="-228600" algn="ctr" eaLnBrk="0" hangingPunct="0">
              <a:lnSpc>
                <a:spcPct val="95000"/>
              </a:lnSpc>
              <a:buClr>
                <a:schemeClr val="bg1"/>
              </a:buClr>
              <a:defRPr sz="1200">
                <a:solidFill>
                  <a:schemeClr val="tx1"/>
                </a:solidFill>
                <a:latin typeface="Credit Suisse Type Roman" pitchFamily="34" charset="0"/>
              </a:defRPr>
            </a:lvl5pPr>
            <a:lvl6pPr marL="25146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6pPr>
            <a:lvl7pPr marL="29718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7pPr>
            <a:lvl8pPr marL="34290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8pPr>
            <a:lvl9pPr marL="38862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9pPr>
          </a:lstStyle>
          <a:p>
            <a:pPr algn="l" eaLnBrk="1" hangingPunct="1">
              <a:buClr>
                <a:srgbClr val="FFFFFF"/>
              </a:buClr>
              <a:defRPr/>
            </a:pPr>
            <a:r>
              <a:rPr lang="pl-PL" altLang="en-US" sz="1000">
                <a:solidFill>
                  <a:srgbClr val="7F7F7F"/>
                </a:solidFill>
                <a:latin typeface="+mj-lt"/>
              </a:rPr>
              <a:t>076</a:t>
            </a:r>
          </a:p>
          <a:p>
            <a:pPr algn="l" eaLnBrk="1" hangingPunct="1">
              <a:buClr>
                <a:srgbClr val="FFFFFF"/>
              </a:buClr>
              <a:defRPr/>
            </a:pPr>
            <a:r>
              <a:rPr lang="pl-PL" altLang="en-US" sz="1000">
                <a:solidFill>
                  <a:srgbClr val="7F7F7F"/>
                </a:solidFill>
                <a:latin typeface="+mj-lt"/>
              </a:rPr>
              <a:t>087</a:t>
            </a:r>
          </a:p>
          <a:p>
            <a:pPr algn="l" eaLnBrk="1" hangingPunct="1">
              <a:buClr>
                <a:srgbClr val="FFFFFF"/>
              </a:buClr>
              <a:defRPr/>
            </a:pPr>
            <a:r>
              <a:rPr lang="pl-PL" altLang="en-US" sz="1000">
                <a:solidFill>
                  <a:srgbClr val="7F7F7F"/>
                </a:solidFill>
                <a:latin typeface="+mj-lt"/>
              </a:rPr>
              <a:t>093</a:t>
            </a:r>
            <a:endParaRPr lang="en-US" altLang="en-US" sz="1000">
              <a:solidFill>
                <a:srgbClr val="7F7F7F"/>
              </a:solidFill>
              <a:latin typeface="+mj-lt"/>
            </a:endParaRPr>
          </a:p>
        </p:txBody>
      </p:sp>
      <p:sp>
        <p:nvSpPr>
          <p:cNvPr id="68" name="Txt \ L2"/>
          <p:cNvSpPr txBox="1">
            <a:spLocks noChangeArrowheads="1"/>
          </p:cNvSpPr>
          <p:nvPr userDrawn="1"/>
        </p:nvSpPr>
        <p:spPr bwMode="auto">
          <a:xfrm>
            <a:off x="3094038" y="2074863"/>
            <a:ext cx="490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6576" anchor="ctr"/>
          <a:lstStyle>
            <a:lvl1pPr algn="ctr" eaLnBrk="0" hangingPunct="0">
              <a:lnSpc>
                <a:spcPct val="95000"/>
              </a:lnSpc>
              <a:buClr>
                <a:schemeClr val="bg1"/>
              </a:buClr>
              <a:defRPr sz="1200">
                <a:solidFill>
                  <a:schemeClr val="tx1"/>
                </a:solidFill>
                <a:latin typeface="Credit Suisse Type Roman" pitchFamily="34" charset="0"/>
              </a:defRPr>
            </a:lvl1pPr>
            <a:lvl2pPr marL="742950" indent="-285750" algn="ctr" eaLnBrk="0" hangingPunct="0">
              <a:lnSpc>
                <a:spcPct val="95000"/>
              </a:lnSpc>
              <a:buClr>
                <a:schemeClr val="bg1"/>
              </a:buClr>
              <a:defRPr sz="1200">
                <a:solidFill>
                  <a:schemeClr val="tx1"/>
                </a:solidFill>
                <a:latin typeface="Credit Suisse Type Roman" pitchFamily="34" charset="0"/>
              </a:defRPr>
            </a:lvl2pPr>
            <a:lvl3pPr marL="1143000" indent="-228600" algn="ctr" eaLnBrk="0" hangingPunct="0">
              <a:lnSpc>
                <a:spcPct val="95000"/>
              </a:lnSpc>
              <a:buClr>
                <a:schemeClr val="bg1"/>
              </a:buClr>
              <a:defRPr sz="1200">
                <a:solidFill>
                  <a:schemeClr val="tx1"/>
                </a:solidFill>
                <a:latin typeface="Credit Suisse Type Roman" pitchFamily="34" charset="0"/>
              </a:defRPr>
            </a:lvl3pPr>
            <a:lvl4pPr marL="1600200" indent="-228600" algn="ctr" eaLnBrk="0" hangingPunct="0">
              <a:lnSpc>
                <a:spcPct val="95000"/>
              </a:lnSpc>
              <a:buClr>
                <a:schemeClr val="bg1"/>
              </a:buClr>
              <a:defRPr sz="1200">
                <a:solidFill>
                  <a:schemeClr val="tx1"/>
                </a:solidFill>
                <a:latin typeface="Credit Suisse Type Roman" pitchFamily="34" charset="0"/>
              </a:defRPr>
            </a:lvl4pPr>
            <a:lvl5pPr marL="2057400" indent="-228600" algn="ctr" eaLnBrk="0" hangingPunct="0">
              <a:lnSpc>
                <a:spcPct val="95000"/>
              </a:lnSpc>
              <a:buClr>
                <a:schemeClr val="bg1"/>
              </a:buClr>
              <a:defRPr sz="1200">
                <a:solidFill>
                  <a:schemeClr val="tx1"/>
                </a:solidFill>
                <a:latin typeface="Credit Suisse Type Roman" pitchFamily="34" charset="0"/>
              </a:defRPr>
            </a:lvl5pPr>
            <a:lvl6pPr marL="25146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6pPr>
            <a:lvl7pPr marL="29718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7pPr>
            <a:lvl8pPr marL="34290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8pPr>
            <a:lvl9pPr marL="38862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9pPr>
          </a:lstStyle>
          <a:p>
            <a:pPr algn="l" eaLnBrk="1" hangingPunct="1">
              <a:buClr>
                <a:srgbClr val="FFFFFF"/>
              </a:buClr>
              <a:defRPr/>
            </a:pPr>
            <a:r>
              <a:rPr lang="pl-PL" altLang="en-US" sz="1000">
                <a:solidFill>
                  <a:srgbClr val="7F7F7F"/>
                </a:solidFill>
                <a:latin typeface="+mj-lt"/>
              </a:rPr>
              <a:t>255</a:t>
            </a:r>
          </a:p>
          <a:p>
            <a:pPr algn="l" eaLnBrk="1" hangingPunct="1">
              <a:buClr>
                <a:srgbClr val="FFFFFF"/>
              </a:buClr>
              <a:defRPr/>
            </a:pPr>
            <a:r>
              <a:rPr lang="pl-PL" altLang="en-US" sz="1000">
                <a:solidFill>
                  <a:srgbClr val="7F7F7F"/>
                </a:solidFill>
                <a:latin typeface="+mj-lt"/>
              </a:rPr>
              <a:t>255</a:t>
            </a:r>
          </a:p>
          <a:p>
            <a:pPr algn="l" eaLnBrk="1" hangingPunct="1">
              <a:buClr>
                <a:srgbClr val="FFFFFF"/>
              </a:buClr>
              <a:defRPr/>
            </a:pPr>
            <a:r>
              <a:rPr lang="pl-PL" altLang="en-US" sz="1000">
                <a:solidFill>
                  <a:srgbClr val="7F7F7F"/>
                </a:solidFill>
                <a:latin typeface="+mj-lt"/>
              </a:rPr>
              <a:t>255</a:t>
            </a:r>
            <a:endParaRPr lang="en-US" altLang="en-US" sz="1000">
              <a:solidFill>
                <a:srgbClr val="7F7F7F"/>
              </a:solidFill>
              <a:latin typeface="+mj-lt"/>
            </a:endParaRPr>
          </a:p>
        </p:txBody>
      </p:sp>
      <p:sp>
        <p:nvSpPr>
          <p:cNvPr id="69" name="Txt \ D2"/>
          <p:cNvSpPr txBox="1">
            <a:spLocks noChangeArrowheads="1"/>
          </p:cNvSpPr>
          <p:nvPr userDrawn="1"/>
        </p:nvSpPr>
        <p:spPr bwMode="auto">
          <a:xfrm>
            <a:off x="2322513" y="2074863"/>
            <a:ext cx="490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6576" anchor="ctr"/>
          <a:lstStyle>
            <a:lvl1pPr algn="ctr" eaLnBrk="0" hangingPunct="0">
              <a:lnSpc>
                <a:spcPct val="95000"/>
              </a:lnSpc>
              <a:buClr>
                <a:schemeClr val="bg1"/>
              </a:buClr>
              <a:defRPr sz="1200">
                <a:solidFill>
                  <a:schemeClr val="tx1"/>
                </a:solidFill>
                <a:latin typeface="Credit Suisse Type Roman" pitchFamily="34" charset="0"/>
              </a:defRPr>
            </a:lvl1pPr>
            <a:lvl2pPr marL="742950" indent="-285750" algn="ctr" eaLnBrk="0" hangingPunct="0">
              <a:lnSpc>
                <a:spcPct val="95000"/>
              </a:lnSpc>
              <a:buClr>
                <a:schemeClr val="bg1"/>
              </a:buClr>
              <a:defRPr sz="1200">
                <a:solidFill>
                  <a:schemeClr val="tx1"/>
                </a:solidFill>
                <a:latin typeface="Credit Suisse Type Roman" pitchFamily="34" charset="0"/>
              </a:defRPr>
            </a:lvl2pPr>
            <a:lvl3pPr marL="1143000" indent="-228600" algn="ctr" eaLnBrk="0" hangingPunct="0">
              <a:lnSpc>
                <a:spcPct val="95000"/>
              </a:lnSpc>
              <a:buClr>
                <a:schemeClr val="bg1"/>
              </a:buClr>
              <a:defRPr sz="1200">
                <a:solidFill>
                  <a:schemeClr val="tx1"/>
                </a:solidFill>
                <a:latin typeface="Credit Suisse Type Roman" pitchFamily="34" charset="0"/>
              </a:defRPr>
            </a:lvl3pPr>
            <a:lvl4pPr marL="1600200" indent="-228600" algn="ctr" eaLnBrk="0" hangingPunct="0">
              <a:lnSpc>
                <a:spcPct val="95000"/>
              </a:lnSpc>
              <a:buClr>
                <a:schemeClr val="bg1"/>
              </a:buClr>
              <a:defRPr sz="1200">
                <a:solidFill>
                  <a:schemeClr val="tx1"/>
                </a:solidFill>
                <a:latin typeface="Credit Suisse Type Roman" pitchFamily="34" charset="0"/>
              </a:defRPr>
            </a:lvl4pPr>
            <a:lvl5pPr marL="2057400" indent="-228600" algn="ctr" eaLnBrk="0" hangingPunct="0">
              <a:lnSpc>
                <a:spcPct val="95000"/>
              </a:lnSpc>
              <a:buClr>
                <a:schemeClr val="bg1"/>
              </a:buClr>
              <a:defRPr sz="1200">
                <a:solidFill>
                  <a:schemeClr val="tx1"/>
                </a:solidFill>
                <a:latin typeface="Credit Suisse Type Roman" pitchFamily="34" charset="0"/>
              </a:defRPr>
            </a:lvl5pPr>
            <a:lvl6pPr marL="25146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6pPr>
            <a:lvl7pPr marL="29718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7pPr>
            <a:lvl8pPr marL="34290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8pPr>
            <a:lvl9pPr marL="38862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9pPr>
          </a:lstStyle>
          <a:p>
            <a:pPr algn="l" eaLnBrk="1" hangingPunct="1">
              <a:buClr>
                <a:srgbClr val="FFFFFF"/>
              </a:buClr>
              <a:defRPr/>
            </a:pPr>
            <a:r>
              <a:rPr lang="pl-PL" altLang="en-US" sz="1000">
                <a:solidFill>
                  <a:srgbClr val="7F7F7F"/>
                </a:solidFill>
                <a:latin typeface="+mj-lt"/>
              </a:rPr>
              <a:t>035</a:t>
            </a:r>
          </a:p>
          <a:p>
            <a:pPr algn="l" eaLnBrk="1" hangingPunct="1">
              <a:buClr>
                <a:srgbClr val="FFFFFF"/>
              </a:buClr>
              <a:defRPr/>
            </a:pPr>
            <a:r>
              <a:rPr lang="pl-PL" altLang="en-US" sz="1000">
                <a:solidFill>
                  <a:srgbClr val="7F7F7F"/>
                </a:solidFill>
                <a:latin typeface="+mj-lt"/>
              </a:rPr>
              <a:t>041</a:t>
            </a:r>
          </a:p>
          <a:p>
            <a:pPr algn="l" eaLnBrk="1" hangingPunct="1">
              <a:buClr>
                <a:srgbClr val="FFFFFF"/>
              </a:buClr>
              <a:defRPr/>
            </a:pPr>
            <a:r>
              <a:rPr lang="pl-PL" altLang="en-US" sz="1000">
                <a:solidFill>
                  <a:srgbClr val="7F7F7F"/>
                </a:solidFill>
                <a:latin typeface="+mj-lt"/>
              </a:rPr>
              <a:t>047</a:t>
            </a:r>
            <a:endParaRPr lang="en-US" altLang="en-US" sz="1000">
              <a:solidFill>
                <a:srgbClr val="7F7F7F"/>
              </a:solidFill>
              <a:latin typeface="+mj-lt"/>
            </a:endParaRPr>
          </a:p>
        </p:txBody>
      </p:sp>
      <p:sp>
        <p:nvSpPr>
          <p:cNvPr id="70" name="Txt \ L1"/>
          <p:cNvSpPr txBox="1">
            <a:spLocks noChangeArrowheads="1"/>
          </p:cNvSpPr>
          <p:nvPr userDrawn="1"/>
        </p:nvSpPr>
        <p:spPr bwMode="auto">
          <a:xfrm>
            <a:off x="1552575" y="2074863"/>
            <a:ext cx="490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6576" anchor="ctr"/>
          <a:lstStyle>
            <a:lvl1pPr algn="ctr" eaLnBrk="0" hangingPunct="0">
              <a:lnSpc>
                <a:spcPct val="95000"/>
              </a:lnSpc>
              <a:buClr>
                <a:schemeClr val="bg1"/>
              </a:buClr>
              <a:defRPr sz="1200">
                <a:solidFill>
                  <a:schemeClr val="tx1"/>
                </a:solidFill>
                <a:latin typeface="Credit Suisse Type Roman" pitchFamily="34" charset="0"/>
              </a:defRPr>
            </a:lvl1pPr>
            <a:lvl2pPr marL="742950" indent="-285750" algn="ctr" eaLnBrk="0" hangingPunct="0">
              <a:lnSpc>
                <a:spcPct val="95000"/>
              </a:lnSpc>
              <a:buClr>
                <a:schemeClr val="bg1"/>
              </a:buClr>
              <a:defRPr sz="1200">
                <a:solidFill>
                  <a:schemeClr val="tx1"/>
                </a:solidFill>
                <a:latin typeface="Credit Suisse Type Roman" pitchFamily="34" charset="0"/>
              </a:defRPr>
            </a:lvl2pPr>
            <a:lvl3pPr marL="1143000" indent="-228600" algn="ctr" eaLnBrk="0" hangingPunct="0">
              <a:lnSpc>
                <a:spcPct val="95000"/>
              </a:lnSpc>
              <a:buClr>
                <a:schemeClr val="bg1"/>
              </a:buClr>
              <a:defRPr sz="1200">
                <a:solidFill>
                  <a:schemeClr val="tx1"/>
                </a:solidFill>
                <a:latin typeface="Credit Suisse Type Roman" pitchFamily="34" charset="0"/>
              </a:defRPr>
            </a:lvl3pPr>
            <a:lvl4pPr marL="1600200" indent="-228600" algn="ctr" eaLnBrk="0" hangingPunct="0">
              <a:lnSpc>
                <a:spcPct val="95000"/>
              </a:lnSpc>
              <a:buClr>
                <a:schemeClr val="bg1"/>
              </a:buClr>
              <a:defRPr sz="1200">
                <a:solidFill>
                  <a:schemeClr val="tx1"/>
                </a:solidFill>
                <a:latin typeface="Credit Suisse Type Roman" pitchFamily="34" charset="0"/>
              </a:defRPr>
            </a:lvl4pPr>
            <a:lvl5pPr marL="2057400" indent="-228600" algn="ctr" eaLnBrk="0" hangingPunct="0">
              <a:lnSpc>
                <a:spcPct val="95000"/>
              </a:lnSpc>
              <a:buClr>
                <a:schemeClr val="bg1"/>
              </a:buClr>
              <a:defRPr sz="1200">
                <a:solidFill>
                  <a:schemeClr val="tx1"/>
                </a:solidFill>
                <a:latin typeface="Credit Suisse Type Roman" pitchFamily="34" charset="0"/>
              </a:defRPr>
            </a:lvl5pPr>
            <a:lvl6pPr marL="25146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6pPr>
            <a:lvl7pPr marL="29718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7pPr>
            <a:lvl8pPr marL="34290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8pPr>
            <a:lvl9pPr marL="38862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9pPr>
          </a:lstStyle>
          <a:p>
            <a:pPr algn="l" eaLnBrk="1" hangingPunct="1">
              <a:buClr>
                <a:srgbClr val="FFFFFF"/>
              </a:buClr>
              <a:defRPr/>
            </a:pPr>
            <a:r>
              <a:rPr lang="en-US" altLang="en-US" sz="1000">
                <a:solidFill>
                  <a:srgbClr val="7F7F7F"/>
                </a:solidFill>
                <a:latin typeface="+mj-lt"/>
              </a:rPr>
              <a:t>255</a:t>
            </a:r>
          </a:p>
          <a:p>
            <a:pPr algn="l" eaLnBrk="1" hangingPunct="1">
              <a:buClr>
                <a:srgbClr val="FFFFFF"/>
              </a:buClr>
              <a:defRPr/>
            </a:pPr>
            <a:r>
              <a:rPr lang="en-US" altLang="en-US" sz="1000">
                <a:solidFill>
                  <a:srgbClr val="7F7F7F"/>
                </a:solidFill>
                <a:latin typeface="+mj-lt"/>
              </a:rPr>
              <a:t>255</a:t>
            </a:r>
          </a:p>
          <a:p>
            <a:pPr algn="l" eaLnBrk="1" hangingPunct="1">
              <a:buClr>
                <a:srgbClr val="FFFFFF"/>
              </a:buClr>
              <a:defRPr/>
            </a:pPr>
            <a:r>
              <a:rPr lang="en-US" altLang="en-US" sz="1000">
                <a:solidFill>
                  <a:srgbClr val="7F7F7F"/>
                </a:solidFill>
                <a:latin typeface="+mj-lt"/>
              </a:rPr>
              <a:t>255</a:t>
            </a:r>
          </a:p>
        </p:txBody>
      </p:sp>
      <p:sp>
        <p:nvSpPr>
          <p:cNvPr id="71" name="Txt \ D1"/>
          <p:cNvSpPr txBox="1">
            <a:spLocks noChangeArrowheads="1"/>
          </p:cNvSpPr>
          <p:nvPr userDrawn="1"/>
        </p:nvSpPr>
        <p:spPr bwMode="auto">
          <a:xfrm>
            <a:off x="781050" y="2074863"/>
            <a:ext cx="490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6576" anchor="ctr"/>
          <a:lstStyle>
            <a:lvl1pPr algn="ctr" eaLnBrk="0" hangingPunct="0">
              <a:lnSpc>
                <a:spcPct val="95000"/>
              </a:lnSpc>
              <a:buClr>
                <a:schemeClr val="bg1"/>
              </a:buClr>
              <a:defRPr sz="1200">
                <a:solidFill>
                  <a:schemeClr val="tx1"/>
                </a:solidFill>
                <a:latin typeface="Credit Suisse Type Roman" pitchFamily="34" charset="0"/>
              </a:defRPr>
            </a:lvl1pPr>
            <a:lvl2pPr marL="742950" indent="-285750" algn="ctr" eaLnBrk="0" hangingPunct="0">
              <a:lnSpc>
                <a:spcPct val="95000"/>
              </a:lnSpc>
              <a:buClr>
                <a:schemeClr val="bg1"/>
              </a:buClr>
              <a:defRPr sz="1200">
                <a:solidFill>
                  <a:schemeClr val="tx1"/>
                </a:solidFill>
                <a:latin typeface="Credit Suisse Type Roman" pitchFamily="34" charset="0"/>
              </a:defRPr>
            </a:lvl2pPr>
            <a:lvl3pPr marL="1143000" indent="-228600" algn="ctr" eaLnBrk="0" hangingPunct="0">
              <a:lnSpc>
                <a:spcPct val="95000"/>
              </a:lnSpc>
              <a:buClr>
                <a:schemeClr val="bg1"/>
              </a:buClr>
              <a:defRPr sz="1200">
                <a:solidFill>
                  <a:schemeClr val="tx1"/>
                </a:solidFill>
                <a:latin typeface="Credit Suisse Type Roman" pitchFamily="34" charset="0"/>
              </a:defRPr>
            </a:lvl3pPr>
            <a:lvl4pPr marL="1600200" indent="-228600" algn="ctr" eaLnBrk="0" hangingPunct="0">
              <a:lnSpc>
                <a:spcPct val="95000"/>
              </a:lnSpc>
              <a:buClr>
                <a:schemeClr val="bg1"/>
              </a:buClr>
              <a:defRPr sz="1200">
                <a:solidFill>
                  <a:schemeClr val="tx1"/>
                </a:solidFill>
                <a:latin typeface="Credit Suisse Type Roman" pitchFamily="34" charset="0"/>
              </a:defRPr>
            </a:lvl4pPr>
            <a:lvl5pPr marL="2057400" indent="-228600" algn="ctr" eaLnBrk="0" hangingPunct="0">
              <a:lnSpc>
                <a:spcPct val="95000"/>
              </a:lnSpc>
              <a:buClr>
                <a:schemeClr val="bg1"/>
              </a:buClr>
              <a:defRPr sz="1200">
                <a:solidFill>
                  <a:schemeClr val="tx1"/>
                </a:solidFill>
                <a:latin typeface="Credit Suisse Type Roman" pitchFamily="34" charset="0"/>
              </a:defRPr>
            </a:lvl5pPr>
            <a:lvl6pPr marL="25146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6pPr>
            <a:lvl7pPr marL="29718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7pPr>
            <a:lvl8pPr marL="34290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8pPr>
            <a:lvl9pPr marL="3886200" indent="-228600" algn="ctr" eaLnBrk="0" fontAlgn="base" hangingPunct="0">
              <a:lnSpc>
                <a:spcPct val="95000"/>
              </a:lnSpc>
              <a:spcBef>
                <a:spcPct val="0"/>
              </a:spcBef>
              <a:spcAft>
                <a:spcPct val="0"/>
              </a:spcAft>
              <a:buClr>
                <a:schemeClr val="bg1"/>
              </a:buClr>
              <a:defRPr sz="1200">
                <a:solidFill>
                  <a:schemeClr val="tx1"/>
                </a:solidFill>
                <a:latin typeface="Credit Suisse Type Roman" pitchFamily="34" charset="0"/>
              </a:defRPr>
            </a:lvl9pPr>
          </a:lstStyle>
          <a:p>
            <a:pPr algn="l" eaLnBrk="1" hangingPunct="1">
              <a:buClr>
                <a:srgbClr val="FFFFFF"/>
              </a:buClr>
              <a:defRPr/>
            </a:pPr>
            <a:r>
              <a:rPr lang="pl-PL" altLang="en-US" sz="1000">
                <a:solidFill>
                  <a:srgbClr val="7F7F7F"/>
                </a:solidFill>
                <a:latin typeface="+mj-lt"/>
              </a:rPr>
              <a:t>000</a:t>
            </a:r>
          </a:p>
          <a:p>
            <a:pPr algn="l" eaLnBrk="1" hangingPunct="1">
              <a:buClr>
                <a:srgbClr val="FFFFFF"/>
              </a:buClr>
              <a:defRPr/>
            </a:pPr>
            <a:r>
              <a:rPr lang="pl-PL" altLang="en-US" sz="1000">
                <a:solidFill>
                  <a:srgbClr val="7F7F7F"/>
                </a:solidFill>
                <a:latin typeface="+mj-lt"/>
              </a:rPr>
              <a:t>000</a:t>
            </a:r>
          </a:p>
          <a:p>
            <a:pPr algn="l" eaLnBrk="1" hangingPunct="1">
              <a:buClr>
                <a:srgbClr val="FFFFFF"/>
              </a:buClr>
              <a:defRPr/>
            </a:pPr>
            <a:r>
              <a:rPr lang="pl-PL" altLang="en-US" sz="1000">
                <a:solidFill>
                  <a:srgbClr val="7F7F7F"/>
                </a:solidFill>
                <a:latin typeface="+mj-lt"/>
              </a:rPr>
              <a:t>000</a:t>
            </a:r>
            <a:endParaRPr lang="en-US" altLang="en-US" sz="1000">
              <a:solidFill>
                <a:srgbClr val="7F7F7F"/>
              </a:solidFill>
              <a:latin typeface="+mj-lt"/>
            </a:endParaRPr>
          </a:p>
        </p:txBody>
      </p:sp>
      <p:grpSp>
        <p:nvGrpSpPr>
          <p:cNvPr id="72" name="Color_Picker_Panel"/>
          <p:cNvGrpSpPr>
            <a:grpSpLocks/>
          </p:cNvGrpSpPr>
          <p:nvPr userDrawn="1"/>
        </p:nvGrpSpPr>
        <p:grpSpPr bwMode="auto">
          <a:xfrm>
            <a:off x="-1841500" y="254000"/>
            <a:ext cx="1612900" cy="6350000"/>
            <a:chOff x="-1841500" y="444500"/>
            <a:chExt cx="1612900" cy="6350000"/>
          </a:xfrm>
        </p:grpSpPr>
        <p:sp>
          <p:nvSpPr>
            <p:cNvPr id="73" name="Background"/>
            <p:cNvSpPr>
              <a:spLocks noChangeArrowheads="1"/>
            </p:cNvSpPr>
            <p:nvPr userDrawn="1"/>
          </p:nvSpPr>
          <p:spPr bwMode="auto">
            <a:xfrm>
              <a:off x="-1841500" y="444500"/>
              <a:ext cx="1612900" cy="6350000"/>
            </a:xfrm>
            <a:prstGeom prst="rect">
              <a:avLst/>
            </a:prstGeom>
            <a:solidFill>
              <a:srgbClr val="636363"/>
            </a:solidFill>
            <a:ln w="0"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lvl1pPr algn="ctr" defTabSz="728663" eaLnBrk="0" hangingPunct="0">
                <a:lnSpc>
                  <a:spcPct val="95000"/>
                </a:lnSpc>
                <a:buClr>
                  <a:schemeClr val="bg1"/>
                </a:buClr>
                <a:tabLst>
                  <a:tab pos="4286250" algn="l"/>
                </a:tabLst>
                <a:defRPr sz="1200">
                  <a:solidFill>
                    <a:schemeClr val="tx1"/>
                  </a:solidFill>
                  <a:latin typeface="Credit Suisse Type Roman" pitchFamily="34" charset="0"/>
                </a:defRPr>
              </a:lvl1pPr>
              <a:lvl2pPr marL="742950" indent="-285750" algn="ctr" defTabSz="728663" eaLnBrk="0" hangingPunct="0">
                <a:lnSpc>
                  <a:spcPct val="95000"/>
                </a:lnSpc>
                <a:buClr>
                  <a:schemeClr val="bg1"/>
                </a:buClr>
                <a:tabLst>
                  <a:tab pos="4286250" algn="l"/>
                </a:tabLst>
                <a:defRPr sz="1200">
                  <a:solidFill>
                    <a:schemeClr val="tx1"/>
                  </a:solidFill>
                  <a:latin typeface="Credit Suisse Type Roman" pitchFamily="34" charset="0"/>
                </a:defRPr>
              </a:lvl2pPr>
              <a:lvl3pPr marL="11430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3pPr>
              <a:lvl4pPr marL="16002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4pPr>
              <a:lvl5pPr marL="20574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5pPr>
              <a:lvl6pPr marL="25146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6pPr>
              <a:lvl7pPr marL="29718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7pPr>
              <a:lvl8pPr marL="34290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8pPr>
              <a:lvl9pPr marL="38862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9pPr>
            </a:lstStyle>
            <a:p>
              <a:pPr eaLnBrk="1" hangingPunct="1">
                <a:defRPr/>
              </a:pPr>
              <a:endParaRPr lang="en-GB" altLang="en-US" sz="800">
                <a:latin typeface="+mj-lt"/>
              </a:endParaRPr>
            </a:p>
          </p:txBody>
        </p:sp>
        <p:grpSp>
          <p:nvGrpSpPr>
            <p:cNvPr id="74" name="Titles_Group"/>
            <p:cNvGrpSpPr>
              <a:grpSpLocks/>
            </p:cNvGrpSpPr>
            <p:nvPr userDrawn="1"/>
          </p:nvGrpSpPr>
          <p:grpSpPr bwMode="auto">
            <a:xfrm>
              <a:off x="-1714500" y="800100"/>
              <a:ext cx="1371600" cy="711200"/>
              <a:chOff x="-1714500" y="800100"/>
              <a:chExt cx="1371600" cy="711200"/>
            </a:xfrm>
          </p:grpSpPr>
          <p:sp>
            <p:nvSpPr>
              <p:cNvPr id="126" name="A1a"/>
              <p:cNvSpPr>
                <a:spLocks noChangeArrowheads="1"/>
              </p:cNvSpPr>
              <p:nvPr userDrawn="1"/>
            </p:nvSpPr>
            <p:spPr bwMode="auto">
              <a:xfrm>
                <a:off x="-1714500" y="800100"/>
                <a:ext cx="1371600" cy="241300"/>
              </a:xfrm>
              <a:prstGeom prst="rect">
                <a:avLst/>
              </a:prstGeom>
              <a:solidFill>
                <a:srgbClr val="000000"/>
              </a:solidFill>
              <a:ln w="6350"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139700" bIns="64800" anchor="ctr"/>
              <a:lstStyle>
                <a:lvl1pPr algn="ctr" defTabSz="728663" eaLnBrk="0" hangingPunct="0">
                  <a:lnSpc>
                    <a:spcPct val="95000"/>
                  </a:lnSpc>
                  <a:buClr>
                    <a:schemeClr val="bg1"/>
                  </a:buClr>
                  <a:tabLst>
                    <a:tab pos="0" algn="l"/>
                    <a:tab pos="4286250" algn="l"/>
                  </a:tabLst>
                  <a:defRPr sz="1200">
                    <a:solidFill>
                      <a:schemeClr val="tx1"/>
                    </a:solidFill>
                    <a:latin typeface="Credit Suisse Type Roman" pitchFamily="34" charset="0"/>
                  </a:defRPr>
                </a:lvl1pPr>
                <a:lvl2pPr marL="742950" indent="-285750" algn="ctr" defTabSz="728663" eaLnBrk="0" hangingPunct="0">
                  <a:lnSpc>
                    <a:spcPct val="95000"/>
                  </a:lnSpc>
                  <a:buClr>
                    <a:schemeClr val="bg1"/>
                  </a:buClr>
                  <a:tabLst>
                    <a:tab pos="0" algn="l"/>
                    <a:tab pos="4286250" algn="l"/>
                  </a:tabLst>
                  <a:defRPr sz="1200">
                    <a:solidFill>
                      <a:schemeClr val="tx1"/>
                    </a:solidFill>
                    <a:latin typeface="Credit Suisse Type Roman" pitchFamily="34" charset="0"/>
                  </a:defRPr>
                </a:lvl2pPr>
                <a:lvl3pPr marL="1143000" indent="-228600" algn="ctr" defTabSz="728663" eaLnBrk="0" hangingPunct="0">
                  <a:lnSpc>
                    <a:spcPct val="95000"/>
                  </a:lnSpc>
                  <a:buClr>
                    <a:schemeClr val="bg1"/>
                  </a:buClr>
                  <a:tabLst>
                    <a:tab pos="0" algn="l"/>
                    <a:tab pos="4286250" algn="l"/>
                  </a:tabLst>
                  <a:defRPr sz="1200">
                    <a:solidFill>
                      <a:schemeClr val="tx1"/>
                    </a:solidFill>
                    <a:latin typeface="Credit Suisse Type Roman" pitchFamily="34" charset="0"/>
                  </a:defRPr>
                </a:lvl3pPr>
                <a:lvl4pPr marL="1600200" indent="-228600" algn="ctr" defTabSz="728663" eaLnBrk="0" hangingPunct="0">
                  <a:lnSpc>
                    <a:spcPct val="95000"/>
                  </a:lnSpc>
                  <a:buClr>
                    <a:schemeClr val="bg1"/>
                  </a:buClr>
                  <a:tabLst>
                    <a:tab pos="0" algn="l"/>
                    <a:tab pos="4286250" algn="l"/>
                  </a:tabLst>
                  <a:defRPr sz="1200">
                    <a:solidFill>
                      <a:schemeClr val="tx1"/>
                    </a:solidFill>
                    <a:latin typeface="Credit Suisse Type Roman" pitchFamily="34" charset="0"/>
                  </a:defRPr>
                </a:lvl4pPr>
                <a:lvl5pPr marL="2057400" indent="-228600" algn="ctr" defTabSz="728663" eaLnBrk="0" hangingPunct="0">
                  <a:lnSpc>
                    <a:spcPct val="95000"/>
                  </a:lnSpc>
                  <a:buClr>
                    <a:schemeClr val="bg1"/>
                  </a:buClr>
                  <a:tabLst>
                    <a:tab pos="0" algn="l"/>
                    <a:tab pos="4286250" algn="l"/>
                  </a:tabLst>
                  <a:defRPr sz="1200">
                    <a:solidFill>
                      <a:schemeClr val="tx1"/>
                    </a:solidFill>
                    <a:latin typeface="Credit Suisse Type Roman" pitchFamily="34" charset="0"/>
                  </a:defRPr>
                </a:lvl5pPr>
                <a:lvl6pPr marL="2514600" indent="-228600" algn="ctr" defTabSz="728663" eaLnBrk="0" fontAlgn="base" hangingPunct="0">
                  <a:lnSpc>
                    <a:spcPct val="95000"/>
                  </a:lnSpc>
                  <a:spcBef>
                    <a:spcPct val="0"/>
                  </a:spcBef>
                  <a:spcAft>
                    <a:spcPct val="0"/>
                  </a:spcAft>
                  <a:buClr>
                    <a:schemeClr val="bg1"/>
                  </a:buClr>
                  <a:tabLst>
                    <a:tab pos="0" algn="l"/>
                    <a:tab pos="4286250" algn="l"/>
                  </a:tabLst>
                  <a:defRPr sz="1200">
                    <a:solidFill>
                      <a:schemeClr val="tx1"/>
                    </a:solidFill>
                    <a:latin typeface="Credit Suisse Type Roman" pitchFamily="34" charset="0"/>
                  </a:defRPr>
                </a:lvl6pPr>
                <a:lvl7pPr marL="2971800" indent="-228600" algn="ctr" defTabSz="728663" eaLnBrk="0" fontAlgn="base" hangingPunct="0">
                  <a:lnSpc>
                    <a:spcPct val="95000"/>
                  </a:lnSpc>
                  <a:spcBef>
                    <a:spcPct val="0"/>
                  </a:spcBef>
                  <a:spcAft>
                    <a:spcPct val="0"/>
                  </a:spcAft>
                  <a:buClr>
                    <a:schemeClr val="bg1"/>
                  </a:buClr>
                  <a:tabLst>
                    <a:tab pos="0" algn="l"/>
                    <a:tab pos="4286250" algn="l"/>
                  </a:tabLst>
                  <a:defRPr sz="1200">
                    <a:solidFill>
                      <a:schemeClr val="tx1"/>
                    </a:solidFill>
                    <a:latin typeface="Credit Suisse Type Roman" pitchFamily="34" charset="0"/>
                  </a:defRPr>
                </a:lvl7pPr>
                <a:lvl8pPr marL="3429000" indent="-228600" algn="ctr" defTabSz="728663" eaLnBrk="0" fontAlgn="base" hangingPunct="0">
                  <a:lnSpc>
                    <a:spcPct val="95000"/>
                  </a:lnSpc>
                  <a:spcBef>
                    <a:spcPct val="0"/>
                  </a:spcBef>
                  <a:spcAft>
                    <a:spcPct val="0"/>
                  </a:spcAft>
                  <a:buClr>
                    <a:schemeClr val="bg1"/>
                  </a:buClr>
                  <a:tabLst>
                    <a:tab pos="0" algn="l"/>
                    <a:tab pos="4286250" algn="l"/>
                  </a:tabLst>
                  <a:defRPr sz="1200">
                    <a:solidFill>
                      <a:schemeClr val="tx1"/>
                    </a:solidFill>
                    <a:latin typeface="Credit Suisse Type Roman" pitchFamily="34" charset="0"/>
                  </a:defRPr>
                </a:lvl8pPr>
                <a:lvl9pPr marL="3886200" indent="-228600" algn="ctr" defTabSz="728663" eaLnBrk="0" fontAlgn="base" hangingPunct="0">
                  <a:lnSpc>
                    <a:spcPct val="95000"/>
                  </a:lnSpc>
                  <a:spcBef>
                    <a:spcPct val="0"/>
                  </a:spcBef>
                  <a:spcAft>
                    <a:spcPct val="0"/>
                  </a:spcAft>
                  <a:buClr>
                    <a:schemeClr val="bg1"/>
                  </a:buClr>
                  <a:tabLst>
                    <a:tab pos="0" algn="l"/>
                    <a:tab pos="4286250" algn="l"/>
                  </a:tabLst>
                  <a:defRPr sz="1200">
                    <a:solidFill>
                      <a:schemeClr val="tx1"/>
                    </a:solidFill>
                    <a:latin typeface="Credit Suisse Type Roman" pitchFamily="34" charset="0"/>
                  </a:defRPr>
                </a:lvl9pPr>
              </a:lstStyle>
              <a:p>
                <a:pPr algn="r" eaLnBrk="1" hangingPunct="1">
                  <a:defRPr/>
                </a:pPr>
                <a:r>
                  <a:rPr lang="en-GB" altLang="en-US" sz="600" b="1">
                    <a:solidFill>
                      <a:srgbClr val="FFFFFF"/>
                    </a:solidFill>
                    <a:latin typeface="+mj-lt"/>
                  </a:rPr>
                  <a:t>R:0 G:0 B:0</a:t>
                </a:r>
              </a:p>
            </p:txBody>
          </p:sp>
          <p:sp>
            <p:nvSpPr>
              <p:cNvPr id="127" name="A2"/>
              <p:cNvSpPr>
                <a:spLocks noChangeArrowheads="1"/>
              </p:cNvSpPr>
              <p:nvPr userDrawn="1"/>
            </p:nvSpPr>
            <p:spPr bwMode="auto">
              <a:xfrm>
                <a:off x="-1714500" y="1270000"/>
                <a:ext cx="1371600" cy="241300"/>
              </a:xfrm>
              <a:prstGeom prst="rect">
                <a:avLst/>
              </a:prstGeom>
              <a:solidFill>
                <a:srgbClr val="4C575D"/>
              </a:solidFill>
              <a:ln w="6350"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139700" bIns="64800" anchor="ctr"/>
              <a:lstStyle>
                <a:lvl1pPr algn="ctr" defTabSz="728663" eaLnBrk="0" hangingPunct="0">
                  <a:lnSpc>
                    <a:spcPct val="95000"/>
                  </a:lnSpc>
                  <a:buClr>
                    <a:schemeClr val="bg1"/>
                  </a:buClr>
                  <a:tabLst>
                    <a:tab pos="0" algn="l"/>
                    <a:tab pos="4286250" algn="l"/>
                  </a:tabLst>
                  <a:defRPr sz="1200">
                    <a:solidFill>
                      <a:schemeClr val="tx1"/>
                    </a:solidFill>
                    <a:latin typeface="Credit Suisse Type Roman" pitchFamily="34" charset="0"/>
                  </a:defRPr>
                </a:lvl1pPr>
                <a:lvl2pPr marL="742950" indent="-285750" algn="ctr" defTabSz="728663" eaLnBrk="0" hangingPunct="0">
                  <a:lnSpc>
                    <a:spcPct val="95000"/>
                  </a:lnSpc>
                  <a:buClr>
                    <a:schemeClr val="bg1"/>
                  </a:buClr>
                  <a:tabLst>
                    <a:tab pos="0" algn="l"/>
                    <a:tab pos="4286250" algn="l"/>
                  </a:tabLst>
                  <a:defRPr sz="1200">
                    <a:solidFill>
                      <a:schemeClr val="tx1"/>
                    </a:solidFill>
                    <a:latin typeface="Credit Suisse Type Roman" pitchFamily="34" charset="0"/>
                  </a:defRPr>
                </a:lvl2pPr>
                <a:lvl3pPr marL="1143000" indent="-228600" algn="ctr" defTabSz="728663" eaLnBrk="0" hangingPunct="0">
                  <a:lnSpc>
                    <a:spcPct val="95000"/>
                  </a:lnSpc>
                  <a:buClr>
                    <a:schemeClr val="bg1"/>
                  </a:buClr>
                  <a:tabLst>
                    <a:tab pos="0" algn="l"/>
                    <a:tab pos="4286250" algn="l"/>
                  </a:tabLst>
                  <a:defRPr sz="1200">
                    <a:solidFill>
                      <a:schemeClr val="tx1"/>
                    </a:solidFill>
                    <a:latin typeface="Credit Suisse Type Roman" pitchFamily="34" charset="0"/>
                  </a:defRPr>
                </a:lvl3pPr>
                <a:lvl4pPr marL="1600200" indent="-228600" algn="ctr" defTabSz="728663" eaLnBrk="0" hangingPunct="0">
                  <a:lnSpc>
                    <a:spcPct val="95000"/>
                  </a:lnSpc>
                  <a:buClr>
                    <a:schemeClr val="bg1"/>
                  </a:buClr>
                  <a:tabLst>
                    <a:tab pos="0" algn="l"/>
                    <a:tab pos="4286250" algn="l"/>
                  </a:tabLst>
                  <a:defRPr sz="1200">
                    <a:solidFill>
                      <a:schemeClr val="tx1"/>
                    </a:solidFill>
                    <a:latin typeface="Credit Suisse Type Roman" pitchFamily="34" charset="0"/>
                  </a:defRPr>
                </a:lvl4pPr>
                <a:lvl5pPr marL="2057400" indent="-228600" algn="ctr" defTabSz="728663" eaLnBrk="0" hangingPunct="0">
                  <a:lnSpc>
                    <a:spcPct val="95000"/>
                  </a:lnSpc>
                  <a:buClr>
                    <a:schemeClr val="bg1"/>
                  </a:buClr>
                  <a:tabLst>
                    <a:tab pos="0" algn="l"/>
                    <a:tab pos="4286250" algn="l"/>
                  </a:tabLst>
                  <a:defRPr sz="1200">
                    <a:solidFill>
                      <a:schemeClr val="tx1"/>
                    </a:solidFill>
                    <a:latin typeface="Credit Suisse Type Roman" pitchFamily="34" charset="0"/>
                  </a:defRPr>
                </a:lvl5pPr>
                <a:lvl6pPr marL="2514600" indent="-228600" algn="ctr" defTabSz="728663" eaLnBrk="0" fontAlgn="base" hangingPunct="0">
                  <a:lnSpc>
                    <a:spcPct val="95000"/>
                  </a:lnSpc>
                  <a:spcBef>
                    <a:spcPct val="0"/>
                  </a:spcBef>
                  <a:spcAft>
                    <a:spcPct val="0"/>
                  </a:spcAft>
                  <a:buClr>
                    <a:schemeClr val="bg1"/>
                  </a:buClr>
                  <a:tabLst>
                    <a:tab pos="0" algn="l"/>
                    <a:tab pos="4286250" algn="l"/>
                  </a:tabLst>
                  <a:defRPr sz="1200">
                    <a:solidFill>
                      <a:schemeClr val="tx1"/>
                    </a:solidFill>
                    <a:latin typeface="Credit Suisse Type Roman" pitchFamily="34" charset="0"/>
                  </a:defRPr>
                </a:lvl6pPr>
                <a:lvl7pPr marL="2971800" indent="-228600" algn="ctr" defTabSz="728663" eaLnBrk="0" fontAlgn="base" hangingPunct="0">
                  <a:lnSpc>
                    <a:spcPct val="95000"/>
                  </a:lnSpc>
                  <a:spcBef>
                    <a:spcPct val="0"/>
                  </a:spcBef>
                  <a:spcAft>
                    <a:spcPct val="0"/>
                  </a:spcAft>
                  <a:buClr>
                    <a:schemeClr val="bg1"/>
                  </a:buClr>
                  <a:tabLst>
                    <a:tab pos="0" algn="l"/>
                    <a:tab pos="4286250" algn="l"/>
                  </a:tabLst>
                  <a:defRPr sz="1200">
                    <a:solidFill>
                      <a:schemeClr val="tx1"/>
                    </a:solidFill>
                    <a:latin typeface="Credit Suisse Type Roman" pitchFamily="34" charset="0"/>
                  </a:defRPr>
                </a:lvl7pPr>
                <a:lvl8pPr marL="3429000" indent="-228600" algn="ctr" defTabSz="728663" eaLnBrk="0" fontAlgn="base" hangingPunct="0">
                  <a:lnSpc>
                    <a:spcPct val="95000"/>
                  </a:lnSpc>
                  <a:spcBef>
                    <a:spcPct val="0"/>
                  </a:spcBef>
                  <a:spcAft>
                    <a:spcPct val="0"/>
                  </a:spcAft>
                  <a:buClr>
                    <a:schemeClr val="bg1"/>
                  </a:buClr>
                  <a:tabLst>
                    <a:tab pos="0" algn="l"/>
                    <a:tab pos="4286250" algn="l"/>
                  </a:tabLst>
                  <a:defRPr sz="1200">
                    <a:solidFill>
                      <a:schemeClr val="tx1"/>
                    </a:solidFill>
                    <a:latin typeface="Credit Suisse Type Roman" pitchFamily="34" charset="0"/>
                  </a:defRPr>
                </a:lvl8pPr>
                <a:lvl9pPr marL="3886200" indent="-228600" algn="ctr" defTabSz="728663" eaLnBrk="0" fontAlgn="base" hangingPunct="0">
                  <a:lnSpc>
                    <a:spcPct val="95000"/>
                  </a:lnSpc>
                  <a:spcBef>
                    <a:spcPct val="0"/>
                  </a:spcBef>
                  <a:spcAft>
                    <a:spcPct val="0"/>
                  </a:spcAft>
                  <a:buClr>
                    <a:schemeClr val="bg1"/>
                  </a:buClr>
                  <a:tabLst>
                    <a:tab pos="0" algn="l"/>
                    <a:tab pos="4286250" algn="l"/>
                  </a:tabLst>
                  <a:defRPr sz="1200">
                    <a:solidFill>
                      <a:schemeClr val="tx1"/>
                    </a:solidFill>
                    <a:latin typeface="Credit Suisse Type Roman" pitchFamily="34" charset="0"/>
                  </a:defRPr>
                </a:lvl9pPr>
              </a:lstStyle>
              <a:p>
                <a:pPr algn="r" eaLnBrk="1" hangingPunct="1">
                  <a:defRPr/>
                </a:pPr>
                <a:r>
                  <a:rPr lang="en-GB" altLang="en-US" sz="600" b="1">
                    <a:solidFill>
                      <a:srgbClr val="FFFFFF"/>
                    </a:solidFill>
                    <a:latin typeface="+mj-lt"/>
                  </a:rPr>
                  <a:t>R:76 G:87 B:93</a:t>
                </a:r>
              </a:p>
            </p:txBody>
          </p:sp>
        </p:grpSp>
        <p:sp>
          <p:nvSpPr>
            <p:cNvPr id="75" name="hEmpty"/>
            <p:cNvSpPr>
              <a:spLocks noChangeArrowheads="1"/>
            </p:cNvSpPr>
            <p:nvPr userDrawn="1"/>
          </p:nvSpPr>
          <p:spPr bwMode="auto">
            <a:xfrm>
              <a:off x="-1714500" y="1790700"/>
              <a:ext cx="1371600" cy="215900"/>
            </a:xfrm>
            <a:prstGeom prst="rect">
              <a:avLst/>
            </a:prstGeom>
            <a:solidFill>
              <a:srgbClr val="FFFFFF"/>
            </a:solidFill>
            <a:ln w="5080" algn="ctr">
              <a:solidFill>
                <a:srgbClr val="FFFFFF"/>
              </a:solidFill>
              <a:round/>
              <a:headEnd/>
              <a:tailEnd/>
            </a:ln>
            <a:effectLst>
              <a:outerShdw dist="38100" dir="5400000" algn="ctr" rotWithShape="0">
                <a:srgbClr val="4C575D"/>
              </a:outerShdw>
            </a:effectLst>
          </p:spPr>
          <p:txBody>
            <a:bodyPr wrap="none" lIns="46800" tIns="64800" rIns="46800" bIns="64800" anchor="ctr"/>
            <a:lstStyle>
              <a:lvl1pPr algn="ctr" defTabSz="728663" eaLnBrk="0" hangingPunct="0">
                <a:lnSpc>
                  <a:spcPct val="95000"/>
                </a:lnSpc>
                <a:buClr>
                  <a:schemeClr val="bg1"/>
                </a:buClr>
                <a:tabLst>
                  <a:tab pos="4286250" algn="l"/>
                </a:tabLst>
                <a:defRPr sz="1200">
                  <a:solidFill>
                    <a:schemeClr val="tx1"/>
                  </a:solidFill>
                  <a:latin typeface="Credit Suisse Type Roman" pitchFamily="34" charset="0"/>
                </a:defRPr>
              </a:lvl1pPr>
              <a:lvl2pPr marL="742950" indent="-285750" algn="ctr" defTabSz="728663" eaLnBrk="0" hangingPunct="0">
                <a:lnSpc>
                  <a:spcPct val="95000"/>
                </a:lnSpc>
                <a:buClr>
                  <a:schemeClr val="bg1"/>
                </a:buClr>
                <a:tabLst>
                  <a:tab pos="4286250" algn="l"/>
                </a:tabLst>
                <a:defRPr sz="1200">
                  <a:solidFill>
                    <a:schemeClr val="tx1"/>
                  </a:solidFill>
                  <a:latin typeface="Credit Suisse Type Roman" pitchFamily="34" charset="0"/>
                </a:defRPr>
              </a:lvl2pPr>
              <a:lvl3pPr marL="11430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3pPr>
              <a:lvl4pPr marL="16002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4pPr>
              <a:lvl5pPr marL="20574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5pPr>
              <a:lvl6pPr marL="25146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6pPr>
              <a:lvl7pPr marL="29718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7pPr>
              <a:lvl8pPr marL="34290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8pPr>
              <a:lvl9pPr marL="38862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9pPr>
            </a:lstStyle>
            <a:p>
              <a:pPr eaLnBrk="1" hangingPunct="1">
                <a:defRPr/>
              </a:pPr>
              <a:endParaRPr lang="en-GB" altLang="en-US" sz="800">
                <a:latin typeface="+mj-lt"/>
              </a:endParaRPr>
            </a:p>
          </p:txBody>
        </p:sp>
        <p:grpSp>
          <p:nvGrpSpPr>
            <p:cNvPr id="76" name="ShapeBlanks"/>
            <p:cNvGrpSpPr>
              <a:grpSpLocks/>
            </p:cNvGrpSpPr>
            <p:nvPr userDrawn="1"/>
          </p:nvGrpSpPr>
          <p:grpSpPr bwMode="auto">
            <a:xfrm>
              <a:off x="-1714500" y="2476500"/>
              <a:ext cx="1130300" cy="2286000"/>
              <a:chOff x="-1714500" y="2476500"/>
              <a:chExt cx="1130300" cy="2286000"/>
            </a:xfrm>
          </p:grpSpPr>
          <p:sp>
            <p:nvSpPr>
              <p:cNvPr id="118" name="Blank1"/>
              <p:cNvSpPr>
                <a:spLocks noChangeArrowheads="1"/>
              </p:cNvSpPr>
              <p:nvPr userDrawn="1"/>
            </p:nvSpPr>
            <p:spPr bwMode="auto">
              <a:xfrm>
                <a:off x="-1714500" y="2476500"/>
                <a:ext cx="1130300" cy="241300"/>
              </a:xfrm>
              <a:prstGeom prst="rect">
                <a:avLst/>
              </a:prstGeom>
              <a:solidFill>
                <a:srgbClr val="FFFFFF"/>
              </a:solidFill>
              <a:ln w="6350"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lvl1pPr algn="ctr" defTabSz="728663" eaLnBrk="0" hangingPunct="0">
                  <a:lnSpc>
                    <a:spcPct val="95000"/>
                  </a:lnSpc>
                  <a:buClr>
                    <a:schemeClr val="bg1"/>
                  </a:buClr>
                  <a:tabLst>
                    <a:tab pos="4286250" algn="l"/>
                  </a:tabLst>
                  <a:defRPr sz="1200">
                    <a:solidFill>
                      <a:schemeClr val="tx1"/>
                    </a:solidFill>
                    <a:latin typeface="Credit Suisse Type Roman" pitchFamily="34" charset="0"/>
                  </a:defRPr>
                </a:lvl1pPr>
                <a:lvl2pPr marL="742950" indent="-285750" algn="ctr" defTabSz="728663" eaLnBrk="0" hangingPunct="0">
                  <a:lnSpc>
                    <a:spcPct val="95000"/>
                  </a:lnSpc>
                  <a:buClr>
                    <a:schemeClr val="bg1"/>
                  </a:buClr>
                  <a:tabLst>
                    <a:tab pos="4286250" algn="l"/>
                  </a:tabLst>
                  <a:defRPr sz="1200">
                    <a:solidFill>
                      <a:schemeClr val="tx1"/>
                    </a:solidFill>
                    <a:latin typeface="Credit Suisse Type Roman" pitchFamily="34" charset="0"/>
                  </a:defRPr>
                </a:lvl2pPr>
                <a:lvl3pPr marL="11430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3pPr>
                <a:lvl4pPr marL="16002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4pPr>
                <a:lvl5pPr marL="20574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5pPr>
                <a:lvl6pPr marL="25146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6pPr>
                <a:lvl7pPr marL="29718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7pPr>
                <a:lvl8pPr marL="34290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8pPr>
                <a:lvl9pPr marL="38862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9pPr>
              </a:lstStyle>
              <a:p>
                <a:pPr eaLnBrk="1" hangingPunct="1">
                  <a:defRPr/>
                </a:pPr>
                <a:endParaRPr lang="en-GB" altLang="en-US" sz="800">
                  <a:latin typeface="+mj-lt"/>
                </a:endParaRPr>
              </a:p>
            </p:txBody>
          </p:sp>
          <p:sp>
            <p:nvSpPr>
              <p:cNvPr id="119" name="Blank2"/>
              <p:cNvSpPr>
                <a:spLocks noChangeArrowheads="1"/>
              </p:cNvSpPr>
              <p:nvPr userDrawn="1"/>
            </p:nvSpPr>
            <p:spPr bwMode="auto">
              <a:xfrm>
                <a:off x="-1714500" y="2768600"/>
                <a:ext cx="1130300" cy="241300"/>
              </a:xfrm>
              <a:prstGeom prst="rect">
                <a:avLst/>
              </a:prstGeom>
              <a:solidFill>
                <a:srgbClr val="FFFFFF"/>
              </a:solidFill>
              <a:ln w="6350"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lvl1pPr algn="ctr" defTabSz="728663" eaLnBrk="0" hangingPunct="0">
                  <a:lnSpc>
                    <a:spcPct val="95000"/>
                  </a:lnSpc>
                  <a:buClr>
                    <a:schemeClr val="bg1"/>
                  </a:buClr>
                  <a:tabLst>
                    <a:tab pos="4286250" algn="l"/>
                  </a:tabLst>
                  <a:defRPr sz="1200">
                    <a:solidFill>
                      <a:schemeClr val="tx1"/>
                    </a:solidFill>
                    <a:latin typeface="Credit Suisse Type Roman" pitchFamily="34" charset="0"/>
                  </a:defRPr>
                </a:lvl1pPr>
                <a:lvl2pPr marL="742950" indent="-285750" algn="ctr" defTabSz="728663" eaLnBrk="0" hangingPunct="0">
                  <a:lnSpc>
                    <a:spcPct val="95000"/>
                  </a:lnSpc>
                  <a:buClr>
                    <a:schemeClr val="bg1"/>
                  </a:buClr>
                  <a:tabLst>
                    <a:tab pos="4286250" algn="l"/>
                  </a:tabLst>
                  <a:defRPr sz="1200">
                    <a:solidFill>
                      <a:schemeClr val="tx1"/>
                    </a:solidFill>
                    <a:latin typeface="Credit Suisse Type Roman" pitchFamily="34" charset="0"/>
                  </a:defRPr>
                </a:lvl2pPr>
                <a:lvl3pPr marL="11430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3pPr>
                <a:lvl4pPr marL="16002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4pPr>
                <a:lvl5pPr marL="20574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5pPr>
                <a:lvl6pPr marL="25146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6pPr>
                <a:lvl7pPr marL="29718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7pPr>
                <a:lvl8pPr marL="34290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8pPr>
                <a:lvl9pPr marL="38862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9pPr>
              </a:lstStyle>
              <a:p>
                <a:pPr eaLnBrk="1" hangingPunct="1">
                  <a:defRPr/>
                </a:pPr>
                <a:endParaRPr lang="en-GB" altLang="en-US" sz="800">
                  <a:latin typeface="+mj-lt"/>
                </a:endParaRPr>
              </a:p>
            </p:txBody>
          </p:sp>
          <p:sp>
            <p:nvSpPr>
              <p:cNvPr id="120" name="Blank3"/>
              <p:cNvSpPr>
                <a:spLocks noChangeArrowheads="1"/>
              </p:cNvSpPr>
              <p:nvPr userDrawn="1"/>
            </p:nvSpPr>
            <p:spPr bwMode="auto">
              <a:xfrm>
                <a:off x="-1714500" y="3060700"/>
                <a:ext cx="1130300" cy="241300"/>
              </a:xfrm>
              <a:prstGeom prst="rect">
                <a:avLst/>
              </a:prstGeom>
              <a:solidFill>
                <a:srgbClr val="FFFFFF"/>
              </a:solidFill>
              <a:ln w="6350"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lvl1pPr algn="ctr" defTabSz="728663" eaLnBrk="0" hangingPunct="0">
                  <a:lnSpc>
                    <a:spcPct val="95000"/>
                  </a:lnSpc>
                  <a:buClr>
                    <a:schemeClr val="bg1"/>
                  </a:buClr>
                  <a:tabLst>
                    <a:tab pos="4286250" algn="l"/>
                  </a:tabLst>
                  <a:defRPr sz="1200">
                    <a:solidFill>
                      <a:schemeClr val="tx1"/>
                    </a:solidFill>
                    <a:latin typeface="Credit Suisse Type Roman" pitchFamily="34" charset="0"/>
                  </a:defRPr>
                </a:lvl1pPr>
                <a:lvl2pPr marL="742950" indent="-285750" algn="ctr" defTabSz="728663" eaLnBrk="0" hangingPunct="0">
                  <a:lnSpc>
                    <a:spcPct val="95000"/>
                  </a:lnSpc>
                  <a:buClr>
                    <a:schemeClr val="bg1"/>
                  </a:buClr>
                  <a:tabLst>
                    <a:tab pos="4286250" algn="l"/>
                  </a:tabLst>
                  <a:defRPr sz="1200">
                    <a:solidFill>
                      <a:schemeClr val="tx1"/>
                    </a:solidFill>
                    <a:latin typeface="Credit Suisse Type Roman" pitchFamily="34" charset="0"/>
                  </a:defRPr>
                </a:lvl2pPr>
                <a:lvl3pPr marL="11430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3pPr>
                <a:lvl4pPr marL="16002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4pPr>
                <a:lvl5pPr marL="20574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5pPr>
                <a:lvl6pPr marL="25146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6pPr>
                <a:lvl7pPr marL="29718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7pPr>
                <a:lvl8pPr marL="34290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8pPr>
                <a:lvl9pPr marL="38862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9pPr>
              </a:lstStyle>
              <a:p>
                <a:pPr eaLnBrk="1" hangingPunct="1">
                  <a:defRPr/>
                </a:pPr>
                <a:endParaRPr lang="en-GB" altLang="en-US" sz="800">
                  <a:latin typeface="+mj-lt"/>
                </a:endParaRPr>
              </a:p>
            </p:txBody>
          </p:sp>
          <p:sp>
            <p:nvSpPr>
              <p:cNvPr id="121" name="Blank4"/>
              <p:cNvSpPr>
                <a:spLocks noChangeArrowheads="1"/>
              </p:cNvSpPr>
              <p:nvPr userDrawn="1"/>
            </p:nvSpPr>
            <p:spPr bwMode="auto">
              <a:xfrm>
                <a:off x="-1714500" y="3352800"/>
                <a:ext cx="1130300" cy="241300"/>
              </a:xfrm>
              <a:prstGeom prst="rect">
                <a:avLst/>
              </a:prstGeom>
              <a:solidFill>
                <a:srgbClr val="FFFFFF"/>
              </a:solidFill>
              <a:ln w="6350"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lvl1pPr algn="ctr" defTabSz="728663" eaLnBrk="0" hangingPunct="0">
                  <a:lnSpc>
                    <a:spcPct val="95000"/>
                  </a:lnSpc>
                  <a:buClr>
                    <a:schemeClr val="bg1"/>
                  </a:buClr>
                  <a:tabLst>
                    <a:tab pos="4286250" algn="l"/>
                  </a:tabLst>
                  <a:defRPr sz="1200">
                    <a:solidFill>
                      <a:schemeClr val="tx1"/>
                    </a:solidFill>
                    <a:latin typeface="Credit Suisse Type Roman" pitchFamily="34" charset="0"/>
                  </a:defRPr>
                </a:lvl1pPr>
                <a:lvl2pPr marL="742950" indent="-285750" algn="ctr" defTabSz="728663" eaLnBrk="0" hangingPunct="0">
                  <a:lnSpc>
                    <a:spcPct val="95000"/>
                  </a:lnSpc>
                  <a:buClr>
                    <a:schemeClr val="bg1"/>
                  </a:buClr>
                  <a:tabLst>
                    <a:tab pos="4286250" algn="l"/>
                  </a:tabLst>
                  <a:defRPr sz="1200">
                    <a:solidFill>
                      <a:schemeClr val="tx1"/>
                    </a:solidFill>
                    <a:latin typeface="Credit Suisse Type Roman" pitchFamily="34" charset="0"/>
                  </a:defRPr>
                </a:lvl2pPr>
                <a:lvl3pPr marL="11430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3pPr>
                <a:lvl4pPr marL="16002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4pPr>
                <a:lvl5pPr marL="20574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5pPr>
                <a:lvl6pPr marL="25146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6pPr>
                <a:lvl7pPr marL="29718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7pPr>
                <a:lvl8pPr marL="34290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8pPr>
                <a:lvl9pPr marL="38862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9pPr>
              </a:lstStyle>
              <a:p>
                <a:pPr eaLnBrk="1" hangingPunct="1">
                  <a:defRPr/>
                </a:pPr>
                <a:endParaRPr lang="en-GB" altLang="en-US" sz="800">
                  <a:latin typeface="+mj-lt"/>
                </a:endParaRPr>
              </a:p>
            </p:txBody>
          </p:sp>
          <p:sp>
            <p:nvSpPr>
              <p:cNvPr id="122" name="Blank5"/>
              <p:cNvSpPr>
                <a:spLocks noChangeArrowheads="1"/>
              </p:cNvSpPr>
              <p:nvPr userDrawn="1"/>
            </p:nvSpPr>
            <p:spPr bwMode="auto">
              <a:xfrm>
                <a:off x="-1714500" y="3644900"/>
                <a:ext cx="1130300" cy="241300"/>
              </a:xfrm>
              <a:prstGeom prst="rect">
                <a:avLst/>
              </a:prstGeom>
              <a:solidFill>
                <a:srgbClr val="FFFFFF"/>
              </a:solidFill>
              <a:ln w="6350"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lvl1pPr algn="ctr" defTabSz="728663" eaLnBrk="0" hangingPunct="0">
                  <a:lnSpc>
                    <a:spcPct val="95000"/>
                  </a:lnSpc>
                  <a:buClr>
                    <a:schemeClr val="bg1"/>
                  </a:buClr>
                  <a:tabLst>
                    <a:tab pos="4286250" algn="l"/>
                  </a:tabLst>
                  <a:defRPr sz="1200">
                    <a:solidFill>
                      <a:schemeClr val="tx1"/>
                    </a:solidFill>
                    <a:latin typeface="Credit Suisse Type Roman" pitchFamily="34" charset="0"/>
                  </a:defRPr>
                </a:lvl1pPr>
                <a:lvl2pPr marL="742950" indent="-285750" algn="ctr" defTabSz="728663" eaLnBrk="0" hangingPunct="0">
                  <a:lnSpc>
                    <a:spcPct val="95000"/>
                  </a:lnSpc>
                  <a:buClr>
                    <a:schemeClr val="bg1"/>
                  </a:buClr>
                  <a:tabLst>
                    <a:tab pos="4286250" algn="l"/>
                  </a:tabLst>
                  <a:defRPr sz="1200">
                    <a:solidFill>
                      <a:schemeClr val="tx1"/>
                    </a:solidFill>
                    <a:latin typeface="Credit Suisse Type Roman" pitchFamily="34" charset="0"/>
                  </a:defRPr>
                </a:lvl2pPr>
                <a:lvl3pPr marL="11430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3pPr>
                <a:lvl4pPr marL="16002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4pPr>
                <a:lvl5pPr marL="20574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5pPr>
                <a:lvl6pPr marL="25146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6pPr>
                <a:lvl7pPr marL="29718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7pPr>
                <a:lvl8pPr marL="34290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8pPr>
                <a:lvl9pPr marL="38862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9pPr>
              </a:lstStyle>
              <a:p>
                <a:pPr eaLnBrk="1" hangingPunct="1">
                  <a:defRPr/>
                </a:pPr>
                <a:endParaRPr lang="en-GB" altLang="en-US" sz="800">
                  <a:latin typeface="+mj-lt"/>
                </a:endParaRPr>
              </a:p>
            </p:txBody>
          </p:sp>
          <p:sp>
            <p:nvSpPr>
              <p:cNvPr id="123" name="Blank6"/>
              <p:cNvSpPr>
                <a:spLocks noChangeArrowheads="1"/>
              </p:cNvSpPr>
              <p:nvPr userDrawn="1"/>
            </p:nvSpPr>
            <p:spPr bwMode="auto">
              <a:xfrm>
                <a:off x="-1714500" y="3937000"/>
                <a:ext cx="1130300" cy="241300"/>
              </a:xfrm>
              <a:prstGeom prst="rect">
                <a:avLst/>
              </a:prstGeom>
              <a:solidFill>
                <a:srgbClr val="FFFFFF"/>
              </a:solidFill>
              <a:ln w="6350"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lvl1pPr algn="ctr" defTabSz="728663" eaLnBrk="0" hangingPunct="0">
                  <a:lnSpc>
                    <a:spcPct val="95000"/>
                  </a:lnSpc>
                  <a:buClr>
                    <a:schemeClr val="bg1"/>
                  </a:buClr>
                  <a:tabLst>
                    <a:tab pos="4286250" algn="l"/>
                  </a:tabLst>
                  <a:defRPr sz="1200">
                    <a:solidFill>
                      <a:schemeClr val="tx1"/>
                    </a:solidFill>
                    <a:latin typeface="Credit Suisse Type Roman" pitchFamily="34" charset="0"/>
                  </a:defRPr>
                </a:lvl1pPr>
                <a:lvl2pPr marL="742950" indent="-285750" algn="ctr" defTabSz="728663" eaLnBrk="0" hangingPunct="0">
                  <a:lnSpc>
                    <a:spcPct val="95000"/>
                  </a:lnSpc>
                  <a:buClr>
                    <a:schemeClr val="bg1"/>
                  </a:buClr>
                  <a:tabLst>
                    <a:tab pos="4286250" algn="l"/>
                  </a:tabLst>
                  <a:defRPr sz="1200">
                    <a:solidFill>
                      <a:schemeClr val="tx1"/>
                    </a:solidFill>
                    <a:latin typeface="Credit Suisse Type Roman" pitchFamily="34" charset="0"/>
                  </a:defRPr>
                </a:lvl2pPr>
                <a:lvl3pPr marL="11430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3pPr>
                <a:lvl4pPr marL="16002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4pPr>
                <a:lvl5pPr marL="20574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5pPr>
                <a:lvl6pPr marL="25146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6pPr>
                <a:lvl7pPr marL="29718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7pPr>
                <a:lvl8pPr marL="34290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8pPr>
                <a:lvl9pPr marL="38862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9pPr>
              </a:lstStyle>
              <a:p>
                <a:pPr eaLnBrk="1" hangingPunct="1">
                  <a:defRPr/>
                </a:pPr>
                <a:endParaRPr lang="en-GB" altLang="en-US" sz="800">
                  <a:latin typeface="+mj-lt"/>
                </a:endParaRPr>
              </a:p>
            </p:txBody>
          </p:sp>
          <p:sp>
            <p:nvSpPr>
              <p:cNvPr id="124" name="Blank7"/>
              <p:cNvSpPr>
                <a:spLocks noChangeArrowheads="1"/>
              </p:cNvSpPr>
              <p:nvPr userDrawn="1"/>
            </p:nvSpPr>
            <p:spPr bwMode="auto">
              <a:xfrm>
                <a:off x="-1714500" y="4229100"/>
                <a:ext cx="1130300" cy="241300"/>
              </a:xfrm>
              <a:prstGeom prst="rect">
                <a:avLst/>
              </a:prstGeom>
              <a:solidFill>
                <a:srgbClr val="FFFFFF"/>
              </a:solidFill>
              <a:ln w="6350"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lvl1pPr algn="ctr" defTabSz="728663" eaLnBrk="0" hangingPunct="0">
                  <a:lnSpc>
                    <a:spcPct val="95000"/>
                  </a:lnSpc>
                  <a:buClr>
                    <a:schemeClr val="bg1"/>
                  </a:buClr>
                  <a:tabLst>
                    <a:tab pos="4286250" algn="l"/>
                  </a:tabLst>
                  <a:defRPr sz="1200">
                    <a:solidFill>
                      <a:schemeClr val="tx1"/>
                    </a:solidFill>
                    <a:latin typeface="Credit Suisse Type Roman" pitchFamily="34" charset="0"/>
                  </a:defRPr>
                </a:lvl1pPr>
                <a:lvl2pPr marL="742950" indent="-285750" algn="ctr" defTabSz="728663" eaLnBrk="0" hangingPunct="0">
                  <a:lnSpc>
                    <a:spcPct val="95000"/>
                  </a:lnSpc>
                  <a:buClr>
                    <a:schemeClr val="bg1"/>
                  </a:buClr>
                  <a:tabLst>
                    <a:tab pos="4286250" algn="l"/>
                  </a:tabLst>
                  <a:defRPr sz="1200">
                    <a:solidFill>
                      <a:schemeClr val="tx1"/>
                    </a:solidFill>
                    <a:latin typeface="Credit Suisse Type Roman" pitchFamily="34" charset="0"/>
                  </a:defRPr>
                </a:lvl2pPr>
                <a:lvl3pPr marL="11430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3pPr>
                <a:lvl4pPr marL="16002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4pPr>
                <a:lvl5pPr marL="20574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5pPr>
                <a:lvl6pPr marL="25146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6pPr>
                <a:lvl7pPr marL="29718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7pPr>
                <a:lvl8pPr marL="34290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8pPr>
                <a:lvl9pPr marL="38862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9pPr>
              </a:lstStyle>
              <a:p>
                <a:pPr eaLnBrk="1" hangingPunct="1">
                  <a:defRPr/>
                </a:pPr>
                <a:endParaRPr lang="en-GB" altLang="en-US" sz="800">
                  <a:latin typeface="+mj-lt"/>
                </a:endParaRPr>
              </a:p>
            </p:txBody>
          </p:sp>
          <p:sp>
            <p:nvSpPr>
              <p:cNvPr id="125" name="Blank8"/>
              <p:cNvSpPr>
                <a:spLocks noChangeArrowheads="1"/>
              </p:cNvSpPr>
              <p:nvPr userDrawn="1"/>
            </p:nvSpPr>
            <p:spPr bwMode="auto">
              <a:xfrm>
                <a:off x="-1714500" y="4521200"/>
                <a:ext cx="1130300" cy="241300"/>
              </a:xfrm>
              <a:prstGeom prst="rect">
                <a:avLst/>
              </a:prstGeom>
              <a:solidFill>
                <a:srgbClr val="FFFFFF"/>
              </a:solidFill>
              <a:ln w="6350"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lvl1pPr algn="ctr" defTabSz="728663" eaLnBrk="0" hangingPunct="0">
                  <a:lnSpc>
                    <a:spcPct val="95000"/>
                  </a:lnSpc>
                  <a:buClr>
                    <a:schemeClr val="bg1"/>
                  </a:buClr>
                  <a:tabLst>
                    <a:tab pos="4286250" algn="l"/>
                  </a:tabLst>
                  <a:defRPr sz="1200">
                    <a:solidFill>
                      <a:schemeClr val="tx1"/>
                    </a:solidFill>
                    <a:latin typeface="Credit Suisse Type Roman" pitchFamily="34" charset="0"/>
                  </a:defRPr>
                </a:lvl1pPr>
                <a:lvl2pPr marL="742950" indent="-285750" algn="ctr" defTabSz="728663" eaLnBrk="0" hangingPunct="0">
                  <a:lnSpc>
                    <a:spcPct val="95000"/>
                  </a:lnSpc>
                  <a:buClr>
                    <a:schemeClr val="bg1"/>
                  </a:buClr>
                  <a:tabLst>
                    <a:tab pos="4286250" algn="l"/>
                  </a:tabLst>
                  <a:defRPr sz="1200">
                    <a:solidFill>
                      <a:schemeClr val="tx1"/>
                    </a:solidFill>
                    <a:latin typeface="Credit Suisse Type Roman" pitchFamily="34" charset="0"/>
                  </a:defRPr>
                </a:lvl2pPr>
                <a:lvl3pPr marL="11430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3pPr>
                <a:lvl4pPr marL="16002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4pPr>
                <a:lvl5pPr marL="20574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5pPr>
                <a:lvl6pPr marL="25146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6pPr>
                <a:lvl7pPr marL="29718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7pPr>
                <a:lvl8pPr marL="34290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8pPr>
                <a:lvl9pPr marL="38862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9pPr>
              </a:lstStyle>
              <a:p>
                <a:pPr eaLnBrk="1" hangingPunct="1">
                  <a:defRPr/>
                </a:pPr>
                <a:endParaRPr lang="en-GB" altLang="en-US" sz="800">
                  <a:latin typeface="+mj-lt"/>
                </a:endParaRPr>
              </a:p>
            </p:txBody>
          </p:sp>
        </p:grpSp>
        <p:grpSp>
          <p:nvGrpSpPr>
            <p:cNvPr id="77" name="Accents"/>
            <p:cNvGrpSpPr>
              <a:grpSpLocks/>
            </p:cNvGrpSpPr>
            <p:nvPr userDrawn="1"/>
          </p:nvGrpSpPr>
          <p:grpSpPr bwMode="auto">
            <a:xfrm>
              <a:off x="-1714500" y="2476500"/>
              <a:ext cx="1371600" cy="3289300"/>
              <a:chOff x="-1714500" y="2476500"/>
              <a:chExt cx="1371600" cy="3289300"/>
            </a:xfrm>
          </p:grpSpPr>
          <p:sp>
            <p:nvSpPr>
              <p:cNvPr id="108" name="A1b"/>
              <p:cNvSpPr>
                <a:spLocks noChangeArrowheads="1"/>
              </p:cNvSpPr>
              <p:nvPr userDrawn="1"/>
            </p:nvSpPr>
            <p:spPr bwMode="auto">
              <a:xfrm>
                <a:off x="-584200" y="2476500"/>
                <a:ext cx="241300" cy="241300"/>
              </a:xfrm>
              <a:prstGeom prst="rect">
                <a:avLst/>
              </a:prstGeom>
              <a:solidFill>
                <a:schemeClr val="accent1"/>
              </a:solidFill>
              <a:ln w="6350"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58420" bIns="64800" anchor="ctr"/>
              <a:lstStyle>
                <a:lvl1pPr algn="ctr" defTabSz="728663" eaLnBrk="0" hangingPunct="0">
                  <a:lnSpc>
                    <a:spcPct val="95000"/>
                  </a:lnSpc>
                  <a:buClr>
                    <a:schemeClr val="bg1"/>
                  </a:buClr>
                  <a:tabLst>
                    <a:tab pos="0" algn="l"/>
                    <a:tab pos="4286250" algn="l"/>
                  </a:tabLst>
                  <a:defRPr sz="1200">
                    <a:solidFill>
                      <a:schemeClr val="tx1"/>
                    </a:solidFill>
                    <a:latin typeface="Credit Suisse Type Roman" pitchFamily="34" charset="0"/>
                  </a:defRPr>
                </a:lvl1pPr>
                <a:lvl2pPr marL="742950" indent="-285750" algn="ctr" defTabSz="728663" eaLnBrk="0" hangingPunct="0">
                  <a:lnSpc>
                    <a:spcPct val="95000"/>
                  </a:lnSpc>
                  <a:buClr>
                    <a:schemeClr val="bg1"/>
                  </a:buClr>
                  <a:tabLst>
                    <a:tab pos="0" algn="l"/>
                    <a:tab pos="4286250" algn="l"/>
                  </a:tabLst>
                  <a:defRPr sz="1200">
                    <a:solidFill>
                      <a:schemeClr val="tx1"/>
                    </a:solidFill>
                    <a:latin typeface="Credit Suisse Type Roman" pitchFamily="34" charset="0"/>
                  </a:defRPr>
                </a:lvl2pPr>
                <a:lvl3pPr marL="1143000" indent="-228600" algn="ctr" defTabSz="728663" eaLnBrk="0" hangingPunct="0">
                  <a:lnSpc>
                    <a:spcPct val="95000"/>
                  </a:lnSpc>
                  <a:buClr>
                    <a:schemeClr val="bg1"/>
                  </a:buClr>
                  <a:tabLst>
                    <a:tab pos="0" algn="l"/>
                    <a:tab pos="4286250" algn="l"/>
                  </a:tabLst>
                  <a:defRPr sz="1200">
                    <a:solidFill>
                      <a:schemeClr val="tx1"/>
                    </a:solidFill>
                    <a:latin typeface="Credit Suisse Type Roman" pitchFamily="34" charset="0"/>
                  </a:defRPr>
                </a:lvl3pPr>
                <a:lvl4pPr marL="1600200" indent="-228600" algn="ctr" defTabSz="728663" eaLnBrk="0" hangingPunct="0">
                  <a:lnSpc>
                    <a:spcPct val="95000"/>
                  </a:lnSpc>
                  <a:buClr>
                    <a:schemeClr val="bg1"/>
                  </a:buClr>
                  <a:tabLst>
                    <a:tab pos="0" algn="l"/>
                    <a:tab pos="4286250" algn="l"/>
                  </a:tabLst>
                  <a:defRPr sz="1200">
                    <a:solidFill>
                      <a:schemeClr val="tx1"/>
                    </a:solidFill>
                    <a:latin typeface="Credit Suisse Type Roman" pitchFamily="34" charset="0"/>
                  </a:defRPr>
                </a:lvl4pPr>
                <a:lvl5pPr marL="2057400" indent="-228600" algn="ctr" defTabSz="728663" eaLnBrk="0" hangingPunct="0">
                  <a:lnSpc>
                    <a:spcPct val="95000"/>
                  </a:lnSpc>
                  <a:buClr>
                    <a:schemeClr val="bg1"/>
                  </a:buClr>
                  <a:tabLst>
                    <a:tab pos="0" algn="l"/>
                    <a:tab pos="4286250" algn="l"/>
                  </a:tabLst>
                  <a:defRPr sz="1200">
                    <a:solidFill>
                      <a:schemeClr val="tx1"/>
                    </a:solidFill>
                    <a:latin typeface="Credit Suisse Type Roman" pitchFamily="34" charset="0"/>
                  </a:defRPr>
                </a:lvl5pPr>
                <a:lvl6pPr marL="2514600" indent="-228600" algn="ctr" defTabSz="728663" eaLnBrk="0" fontAlgn="base" hangingPunct="0">
                  <a:lnSpc>
                    <a:spcPct val="95000"/>
                  </a:lnSpc>
                  <a:spcBef>
                    <a:spcPct val="0"/>
                  </a:spcBef>
                  <a:spcAft>
                    <a:spcPct val="0"/>
                  </a:spcAft>
                  <a:buClr>
                    <a:schemeClr val="bg1"/>
                  </a:buClr>
                  <a:tabLst>
                    <a:tab pos="0" algn="l"/>
                    <a:tab pos="4286250" algn="l"/>
                  </a:tabLst>
                  <a:defRPr sz="1200">
                    <a:solidFill>
                      <a:schemeClr val="tx1"/>
                    </a:solidFill>
                    <a:latin typeface="Credit Suisse Type Roman" pitchFamily="34" charset="0"/>
                  </a:defRPr>
                </a:lvl6pPr>
                <a:lvl7pPr marL="2971800" indent="-228600" algn="ctr" defTabSz="728663" eaLnBrk="0" fontAlgn="base" hangingPunct="0">
                  <a:lnSpc>
                    <a:spcPct val="95000"/>
                  </a:lnSpc>
                  <a:spcBef>
                    <a:spcPct val="0"/>
                  </a:spcBef>
                  <a:spcAft>
                    <a:spcPct val="0"/>
                  </a:spcAft>
                  <a:buClr>
                    <a:schemeClr val="bg1"/>
                  </a:buClr>
                  <a:tabLst>
                    <a:tab pos="0" algn="l"/>
                    <a:tab pos="4286250" algn="l"/>
                  </a:tabLst>
                  <a:defRPr sz="1200">
                    <a:solidFill>
                      <a:schemeClr val="tx1"/>
                    </a:solidFill>
                    <a:latin typeface="Credit Suisse Type Roman" pitchFamily="34" charset="0"/>
                  </a:defRPr>
                </a:lvl7pPr>
                <a:lvl8pPr marL="3429000" indent="-228600" algn="ctr" defTabSz="728663" eaLnBrk="0" fontAlgn="base" hangingPunct="0">
                  <a:lnSpc>
                    <a:spcPct val="95000"/>
                  </a:lnSpc>
                  <a:spcBef>
                    <a:spcPct val="0"/>
                  </a:spcBef>
                  <a:spcAft>
                    <a:spcPct val="0"/>
                  </a:spcAft>
                  <a:buClr>
                    <a:schemeClr val="bg1"/>
                  </a:buClr>
                  <a:tabLst>
                    <a:tab pos="0" algn="l"/>
                    <a:tab pos="4286250" algn="l"/>
                  </a:tabLst>
                  <a:defRPr sz="1200">
                    <a:solidFill>
                      <a:schemeClr val="tx1"/>
                    </a:solidFill>
                    <a:latin typeface="Credit Suisse Type Roman" pitchFamily="34" charset="0"/>
                  </a:defRPr>
                </a:lvl8pPr>
                <a:lvl9pPr marL="3886200" indent="-228600" algn="ctr" defTabSz="728663" eaLnBrk="0" fontAlgn="base" hangingPunct="0">
                  <a:lnSpc>
                    <a:spcPct val="95000"/>
                  </a:lnSpc>
                  <a:spcBef>
                    <a:spcPct val="0"/>
                  </a:spcBef>
                  <a:spcAft>
                    <a:spcPct val="0"/>
                  </a:spcAft>
                  <a:buClr>
                    <a:schemeClr val="bg1"/>
                  </a:buClr>
                  <a:tabLst>
                    <a:tab pos="0" algn="l"/>
                    <a:tab pos="4286250" algn="l"/>
                  </a:tabLst>
                  <a:defRPr sz="1200">
                    <a:solidFill>
                      <a:schemeClr val="tx1"/>
                    </a:solidFill>
                    <a:latin typeface="Credit Suisse Type Roman" pitchFamily="34" charset="0"/>
                  </a:defRPr>
                </a:lvl9pPr>
              </a:lstStyle>
              <a:p>
                <a:pPr algn="r" eaLnBrk="1" hangingPunct="1">
                  <a:defRPr/>
                </a:pPr>
                <a:r>
                  <a:rPr lang="en-GB" altLang="en-US" sz="600" b="1">
                    <a:solidFill>
                      <a:srgbClr val="000000"/>
                    </a:solidFill>
                    <a:latin typeface="+mj-lt"/>
                  </a:rPr>
                  <a:t>R:76 G:87 B:93     </a:t>
                </a:r>
                <a:r>
                  <a:rPr lang="en-GB" altLang="en-US" sz="700" b="1">
                    <a:solidFill>
                      <a:srgbClr val="FFFFFF"/>
                    </a:solidFill>
                    <a:latin typeface="+mj-lt"/>
                  </a:rPr>
                  <a:t>A1</a:t>
                </a:r>
              </a:p>
            </p:txBody>
          </p:sp>
          <p:sp>
            <p:nvSpPr>
              <p:cNvPr id="109" name="A2b"/>
              <p:cNvSpPr>
                <a:spLocks noChangeArrowheads="1"/>
              </p:cNvSpPr>
              <p:nvPr userDrawn="1"/>
            </p:nvSpPr>
            <p:spPr bwMode="auto">
              <a:xfrm>
                <a:off x="-584200" y="2768600"/>
                <a:ext cx="241300" cy="241300"/>
              </a:xfrm>
              <a:prstGeom prst="rect">
                <a:avLst/>
              </a:prstGeom>
              <a:solidFill>
                <a:schemeClr val="accent2"/>
              </a:solidFill>
              <a:ln w="6350"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58420" bIns="64800" anchor="ctr"/>
              <a:lstStyle>
                <a:lvl1pPr algn="ctr" defTabSz="728663" eaLnBrk="0" hangingPunct="0">
                  <a:lnSpc>
                    <a:spcPct val="95000"/>
                  </a:lnSpc>
                  <a:buClr>
                    <a:schemeClr val="bg1"/>
                  </a:buClr>
                  <a:tabLst>
                    <a:tab pos="0" algn="l"/>
                    <a:tab pos="4286250" algn="l"/>
                  </a:tabLst>
                  <a:defRPr sz="1200">
                    <a:solidFill>
                      <a:schemeClr val="tx1"/>
                    </a:solidFill>
                    <a:latin typeface="Credit Suisse Type Roman" pitchFamily="34" charset="0"/>
                  </a:defRPr>
                </a:lvl1pPr>
                <a:lvl2pPr marL="742950" indent="-285750" algn="ctr" defTabSz="728663" eaLnBrk="0" hangingPunct="0">
                  <a:lnSpc>
                    <a:spcPct val="95000"/>
                  </a:lnSpc>
                  <a:buClr>
                    <a:schemeClr val="bg1"/>
                  </a:buClr>
                  <a:tabLst>
                    <a:tab pos="0" algn="l"/>
                    <a:tab pos="4286250" algn="l"/>
                  </a:tabLst>
                  <a:defRPr sz="1200">
                    <a:solidFill>
                      <a:schemeClr val="tx1"/>
                    </a:solidFill>
                    <a:latin typeface="Credit Suisse Type Roman" pitchFamily="34" charset="0"/>
                  </a:defRPr>
                </a:lvl2pPr>
                <a:lvl3pPr marL="1143000" indent="-228600" algn="ctr" defTabSz="728663" eaLnBrk="0" hangingPunct="0">
                  <a:lnSpc>
                    <a:spcPct val="95000"/>
                  </a:lnSpc>
                  <a:buClr>
                    <a:schemeClr val="bg1"/>
                  </a:buClr>
                  <a:tabLst>
                    <a:tab pos="0" algn="l"/>
                    <a:tab pos="4286250" algn="l"/>
                  </a:tabLst>
                  <a:defRPr sz="1200">
                    <a:solidFill>
                      <a:schemeClr val="tx1"/>
                    </a:solidFill>
                    <a:latin typeface="Credit Suisse Type Roman" pitchFamily="34" charset="0"/>
                  </a:defRPr>
                </a:lvl3pPr>
                <a:lvl4pPr marL="1600200" indent="-228600" algn="ctr" defTabSz="728663" eaLnBrk="0" hangingPunct="0">
                  <a:lnSpc>
                    <a:spcPct val="95000"/>
                  </a:lnSpc>
                  <a:buClr>
                    <a:schemeClr val="bg1"/>
                  </a:buClr>
                  <a:tabLst>
                    <a:tab pos="0" algn="l"/>
                    <a:tab pos="4286250" algn="l"/>
                  </a:tabLst>
                  <a:defRPr sz="1200">
                    <a:solidFill>
                      <a:schemeClr val="tx1"/>
                    </a:solidFill>
                    <a:latin typeface="Credit Suisse Type Roman" pitchFamily="34" charset="0"/>
                  </a:defRPr>
                </a:lvl4pPr>
                <a:lvl5pPr marL="2057400" indent="-228600" algn="ctr" defTabSz="728663" eaLnBrk="0" hangingPunct="0">
                  <a:lnSpc>
                    <a:spcPct val="95000"/>
                  </a:lnSpc>
                  <a:buClr>
                    <a:schemeClr val="bg1"/>
                  </a:buClr>
                  <a:tabLst>
                    <a:tab pos="0" algn="l"/>
                    <a:tab pos="4286250" algn="l"/>
                  </a:tabLst>
                  <a:defRPr sz="1200">
                    <a:solidFill>
                      <a:schemeClr val="tx1"/>
                    </a:solidFill>
                    <a:latin typeface="Credit Suisse Type Roman" pitchFamily="34" charset="0"/>
                  </a:defRPr>
                </a:lvl5pPr>
                <a:lvl6pPr marL="2514600" indent="-228600" algn="ctr" defTabSz="728663" eaLnBrk="0" fontAlgn="base" hangingPunct="0">
                  <a:lnSpc>
                    <a:spcPct val="95000"/>
                  </a:lnSpc>
                  <a:spcBef>
                    <a:spcPct val="0"/>
                  </a:spcBef>
                  <a:spcAft>
                    <a:spcPct val="0"/>
                  </a:spcAft>
                  <a:buClr>
                    <a:schemeClr val="bg1"/>
                  </a:buClr>
                  <a:tabLst>
                    <a:tab pos="0" algn="l"/>
                    <a:tab pos="4286250" algn="l"/>
                  </a:tabLst>
                  <a:defRPr sz="1200">
                    <a:solidFill>
                      <a:schemeClr val="tx1"/>
                    </a:solidFill>
                    <a:latin typeface="Credit Suisse Type Roman" pitchFamily="34" charset="0"/>
                  </a:defRPr>
                </a:lvl6pPr>
                <a:lvl7pPr marL="2971800" indent="-228600" algn="ctr" defTabSz="728663" eaLnBrk="0" fontAlgn="base" hangingPunct="0">
                  <a:lnSpc>
                    <a:spcPct val="95000"/>
                  </a:lnSpc>
                  <a:spcBef>
                    <a:spcPct val="0"/>
                  </a:spcBef>
                  <a:spcAft>
                    <a:spcPct val="0"/>
                  </a:spcAft>
                  <a:buClr>
                    <a:schemeClr val="bg1"/>
                  </a:buClr>
                  <a:tabLst>
                    <a:tab pos="0" algn="l"/>
                    <a:tab pos="4286250" algn="l"/>
                  </a:tabLst>
                  <a:defRPr sz="1200">
                    <a:solidFill>
                      <a:schemeClr val="tx1"/>
                    </a:solidFill>
                    <a:latin typeface="Credit Suisse Type Roman" pitchFamily="34" charset="0"/>
                  </a:defRPr>
                </a:lvl7pPr>
                <a:lvl8pPr marL="3429000" indent="-228600" algn="ctr" defTabSz="728663" eaLnBrk="0" fontAlgn="base" hangingPunct="0">
                  <a:lnSpc>
                    <a:spcPct val="95000"/>
                  </a:lnSpc>
                  <a:spcBef>
                    <a:spcPct val="0"/>
                  </a:spcBef>
                  <a:spcAft>
                    <a:spcPct val="0"/>
                  </a:spcAft>
                  <a:buClr>
                    <a:schemeClr val="bg1"/>
                  </a:buClr>
                  <a:tabLst>
                    <a:tab pos="0" algn="l"/>
                    <a:tab pos="4286250" algn="l"/>
                  </a:tabLst>
                  <a:defRPr sz="1200">
                    <a:solidFill>
                      <a:schemeClr val="tx1"/>
                    </a:solidFill>
                    <a:latin typeface="Credit Suisse Type Roman" pitchFamily="34" charset="0"/>
                  </a:defRPr>
                </a:lvl8pPr>
                <a:lvl9pPr marL="3886200" indent="-228600" algn="ctr" defTabSz="728663" eaLnBrk="0" fontAlgn="base" hangingPunct="0">
                  <a:lnSpc>
                    <a:spcPct val="95000"/>
                  </a:lnSpc>
                  <a:spcBef>
                    <a:spcPct val="0"/>
                  </a:spcBef>
                  <a:spcAft>
                    <a:spcPct val="0"/>
                  </a:spcAft>
                  <a:buClr>
                    <a:schemeClr val="bg1"/>
                  </a:buClr>
                  <a:tabLst>
                    <a:tab pos="0" algn="l"/>
                    <a:tab pos="4286250" algn="l"/>
                  </a:tabLst>
                  <a:defRPr sz="1200">
                    <a:solidFill>
                      <a:schemeClr val="tx1"/>
                    </a:solidFill>
                    <a:latin typeface="Credit Suisse Type Roman" pitchFamily="34" charset="0"/>
                  </a:defRPr>
                </a:lvl9pPr>
              </a:lstStyle>
              <a:p>
                <a:pPr algn="r" eaLnBrk="1" hangingPunct="1">
                  <a:defRPr/>
                </a:pPr>
                <a:r>
                  <a:rPr lang="en-GB" altLang="en-US" sz="600" b="1">
                    <a:solidFill>
                      <a:srgbClr val="000000"/>
                    </a:solidFill>
                    <a:latin typeface="+mj-lt"/>
                  </a:rPr>
                  <a:t>R:210 G:202 B:183     </a:t>
                </a:r>
                <a:r>
                  <a:rPr lang="en-GB" altLang="en-US" sz="700" b="1">
                    <a:solidFill>
                      <a:srgbClr val="000000"/>
                    </a:solidFill>
                    <a:latin typeface="+mj-lt"/>
                  </a:rPr>
                  <a:t>A2</a:t>
                </a:r>
              </a:p>
            </p:txBody>
          </p:sp>
          <p:sp>
            <p:nvSpPr>
              <p:cNvPr id="110" name="A3"/>
              <p:cNvSpPr/>
              <p:nvPr userDrawn="1"/>
            </p:nvSpPr>
            <p:spPr bwMode="auto">
              <a:xfrm>
                <a:off x="-584200" y="3060700"/>
                <a:ext cx="241300" cy="241300"/>
              </a:xfrm>
              <a:prstGeom prst="rect">
                <a:avLst/>
              </a:prstGeom>
              <a:solidFill>
                <a:schemeClr val="accent3"/>
              </a:solidFill>
              <a:ln w="635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58420" bIns="64800" anchor="ctr"/>
              <a:lstStyle/>
              <a:p>
                <a:pPr algn="r" defTabSz="728663" eaLnBrk="1" hangingPunct="1">
                  <a:lnSpc>
                    <a:spcPct val="95000"/>
                  </a:lnSpc>
                  <a:buClr>
                    <a:schemeClr val="bg1"/>
                  </a:buClr>
                  <a:tabLst>
                    <a:tab pos="0" algn="l"/>
                    <a:tab pos="4286250" algn="l"/>
                  </a:tabLst>
                  <a:defRPr/>
                </a:pPr>
                <a:r>
                  <a:rPr lang="en-GB" sz="600" b="1">
                    <a:solidFill>
                      <a:srgbClr val="000000"/>
                    </a:solidFill>
                    <a:latin typeface="+mj-lt"/>
                    <a:cs typeface="+mn-cs"/>
                  </a:rPr>
                  <a:t>R:152 G:173 B:180     </a:t>
                </a:r>
                <a:r>
                  <a:rPr lang="en-GB" sz="700" b="1">
                    <a:solidFill>
                      <a:srgbClr val="000000"/>
                    </a:solidFill>
                    <a:latin typeface="+mj-lt"/>
                    <a:cs typeface="+mn-cs"/>
                  </a:rPr>
                  <a:t>A3</a:t>
                </a:r>
              </a:p>
            </p:txBody>
          </p:sp>
          <p:sp>
            <p:nvSpPr>
              <p:cNvPr id="111" name="A4"/>
              <p:cNvSpPr/>
              <p:nvPr userDrawn="1"/>
            </p:nvSpPr>
            <p:spPr bwMode="auto">
              <a:xfrm>
                <a:off x="-584200" y="3352800"/>
                <a:ext cx="241300" cy="241300"/>
              </a:xfrm>
              <a:prstGeom prst="rect">
                <a:avLst/>
              </a:prstGeom>
              <a:solidFill>
                <a:schemeClr val="accent4"/>
              </a:solidFill>
              <a:ln w="635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58420" bIns="64800" anchor="ctr"/>
              <a:lstStyle/>
              <a:p>
                <a:pPr algn="r" defTabSz="728663" eaLnBrk="1" hangingPunct="1">
                  <a:lnSpc>
                    <a:spcPct val="95000"/>
                  </a:lnSpc>
                  <a:buClr>
                    <a:schemeClr val="bg1"/>
                  </a:buClr>
                  <a:tabLst>
                    <a:tab pos="0" algn="l"/>
                    <a:tab pos="4286250" algn="l"/>
                  </a:tabLst>
                  <a:defRPr/>
                </a:pPr>
                <a:r>
                  <a:rPr lang="en-GB" sz="600" b="1">
                    <a:solidFill>
                      <a:srgbClr val="000000"/>
                    </a:solidFill>
                    <a:latin typeface="+mj-lt"/>
                    <a:cs typeface="+mn-cs"/>
                  </a:rPr>
                  <a:t>R:226 G:232 B:234     </a:t>
                </a:r>
                <a:r>
                  <a:rPr lang="en-GB" sz="700" b="1">
                    <a:solidFill>
                      <a:srgbClr val="000000"/>
                    </a:solidFill>
                    <a:latin typeface="+mj-lt"/>
                    <a:cs typeface="+mn-cs"/>
                  </a:rPr>
                  <a:t>A4</a:t>
                </a:r>
              </a:p>
            </p:txBody>
          </p:sp>
          <p:sp>
            <p:nvSpPr>
              <p:cNvPr id="112" name="A5"/>
              <p:cNvSpPr/>
              <p:nvPr userDrawn="1"/>
            </p:nvSpPr>
            <p:spPr bwMode="auto">
              <a:xfrm>
                <a:off x="-584200" y="3644900"/>
                <a:ext cx="241300" cy="241300"/>
              </a:xfrm>
              <a:prstGeom prst="rect">
                <a:avLst/>
              </a:prstGeom>
              <a:solidFill>
                <a:schemeClr val="accent5"/>
              </a:solidFill>
              <a:ln w="635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58420" bIns="64800" anchor="ctr"/>
              <a:lstStyle/>
              <a:p>
                <a:pPr algn="r" defTabSz="728663" eaLnBrk="1" hangingPunct="1">
                  <a:lnSpc>
                    <a:spcPct val="95000"/>
                  </a:lnSpc>
                  <a:buClr>
                    <a:schemeClr val="bg1"/>
                  </a:buClr>
                  <a:tabLst>
                    <a:tab pos="0" algn="l"/>
                    <a:tab pos="4286250" algn="l"/>
                  </a:tabLst>
                  <a:defRPr/>
                </a:pPr>
                <a:r>
                  <a:rPr lang="en-GB" sz="600" b="1">
                    <a:solidFill>
                      <a:srgbClr val="000000"/>
                    </a:solidFill>
                    <a:latin typeface="+mj-lt"/>
                    <a:cs typeface="+mn-cs"/>
                  </a:rPr>
                  <a:t>R:146 G:165 B:164     </a:t>
                </a:r>
                <a:r>
                  <a:rPr lang="en-GB" sz="700" b="1">
                    <a:solidFill>
                      <a:srgbClr val="000000"/>
                    </a:solidFill>
                    <a:latin typeface="+mj-lt"/>
                    <a:cs typeface="+mn-cs"/>
                  </a:rPr>
                  <a:t>A5</a:t>
                </a:r>
              </a:p>
            </p:txBody>
          </p:sp>
          <p:sp>
            <p:nvSpPr>
              <p:cNvPr id="113" name="A6"/>
              <p:cNvSpPr/>
              <p:nvPr userDrawn="1"/>
            </p:nvSpPr>
            <p:spPr bwMode="auto">
              <a:xfrm>
                <a:off x="-584200" y="3937000"/>
                <a:ext cx="241300" cy="241300"/>
              </a:xfrm>
              <a:prstGeom prst="rect">
                <a:avLst/>
              </a:prstGeom>
              <a:solidFill>
                <a:schemeClr val="accent6"/>
              </a:solidFill>
              <a:ln w="635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58420" bIns="64800" anchor="ctr"/>
              <a:lstStyle/>
              <a:p>
                <a:pPr algn="r" defTabSz="728663" eaLnBrk="1" hangingPunct="1">
                  <a:lnSpc>
                    <a:spcPct val="95000"/>
                  </a:lnSpc>
                  <a:buClr>
                    <a:schemeClr val="bg1"/>
                  </a:buClr>
                  <a:tabLst>
                    <a:tab pos="0" algn="l"/>
                    <a:tab pos="4286250" algn="l"/>
                  </a:tabLst>
                  <a:defRPr/>
                </a:pPr>
                <a:r>
                  <a:rPr lang="en-GB" sz="600" b="1">
                    <a:solidFill>
                      <a:srgbClr val="000000"/>
                    </a:solidFill>
                    <a:latin typeface="+mj-lt"/>
                    <a:cs typeface="+mn-cs"/>
                  </a:rPr>
                  <a:t>R:230 G:230 B:230     </a:t>
                </a:r>
                <a:r>
                  <a:rPr lang="en-GB" sz="700" b="1">
                    <a:solidFill>
                      <a:srgbClr val="000000"/>
                    </a:solidFill>
                    <a:latin typeface="+mj-lt"/>
                    <a:cs typeface="+mn-cs"/>
                  </a:rPr>
                  <a:t>A6</a:t>
                </a:r>
              </a:p>
            </p:txBody>
          </p:sp>
          <p:sp>
            <p:nvSpPr>
              <p:cNvPr id="114" name="H"/>
              <p:cNvSpPr>
                <a:spLocks noChangeArrowheads="1"/>
              </p:cNvSpPr>
              <p:nvPr userDrawn="1"/>
            </p:nvSpPr>
            <p:spPr bwMode="auto">
              <a:xfrm>
                <a:off x="-584200" y="4229100"/>
                <a:ext cx="241300" cy="241300"/>
              </a:xfrm>
              <a:prstGeom prst="rect">
                <a:avLst/>
              </a:prstGeom>
              <a:solidFill>
                <a:schemeClr val="hlink"/>
              </a:solidFill>
              <a:ln w="6350"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21590" bIns="64800" anchor="ctr"/>
              <a:lstStyle>
                <a:lvl1pPr algn="ctr" defTabSz="728663" eaLnBrk="0" hangingPunct="0">
                  <a:lnSpc>
                    <a:spcPct val="95000"/>
                  </a:lnSpc>
                  <a:buClr>
                    <a:schemeClr val="bg1"/>
                  </a:buClr>
                  <a:tabLst>
                    <a:tab pos="0" algn="l"/>
                    <a:tab pos="4286250" algn="l"/>
                  </a:tabLst>
                  <a:defRPr sz="1200">
                    <a:solidFill>
                      <a:schemeClr val="tx1"/>
                    </a:solidFill>
                    <a:latin typeface="Credit Suisse Type Roman" pitchFamily="34" charset="0"/>
                  </a:defRPr>
                </a:lvl1pPr>
                <a:lvl2pPr marL="742950" indent="-285750" algn="ctr" defTabSz="728663" eaLnBrk="0" hangingPunct="0">
                  <a:lnSpc>
                    <a:spcPct val="95000"/>
                  </a:lnSpc>
                  <a:buClr>
                    <a:schemeClr val="bg1"/>
                  </a:buClr>
                  <a:tabLst>
                    <a:tab pos="0" algn="l"/>
                    <a:tab pos="4286250" algn="l"/>
                  </a:tabLst>
                  <a:defRPr sz="1200">
                    <a:solidFill>
                      <a:schemeClr val="tx1"/>
                    </a:solidFill>
                    <a:latin typeface="Credit Suisse Type Roman" pitchFamily="34" charset="0"/>
                  </a:defRPr>
                </a:lvl2pPr>
                <a:lvl3pPr marL="1143000" indent="-228600" algn="ctr" defTabSz="728663" eaLnBrk="0" hangingPunct="0">
                  <a:lnSpc>
                    <a:spcPct val="95000"/>
                  </a:lnSpc>
                  <a:buClr>
                    <a:schemeClr val="bg1"/>
                  </a:buClr>
                  <a:tabLst>
                    <a:tab pos="0" algn="l"/>
                    <a:tab pos="4286250" algn="l"/>
                  </a:tabLst>
                  <a:defRPr sz="1200">
                    <a:solidFill>
                      <a:schemeClr val="tx1"/>
                    </a:solidFill>
                    <a:latin typeface="Credit Suisse Type Roman" pitchFamily="34" charset="0"/>
                  </a:defRPr>
                </a:lvl3pPr>
                <a:lvl4pPr marL="1600200" indent="-228600" algn="ctr" defTabSz="728663" eaLnBrk="0" hangingPunct="0">
                  <a:lnSpc>
                    <a:spcPct val="95000"/>
                  </a:lnSpc>
                  <a:buClr>
                    <a:schemeClr val="bg1"/>
                  </a:buClr>
                  <a:tabLst>
                    <a:tab pos="0" algn="l"/>
                    <a:tab pos="4286250" algn="l"/>
                  </a:tabLst>
                  <a:defRPr sz="1200">
                    <a:solidFill>
                      <a:schemeClr val="tx1"/>
                    </a:solidFill>
                    <a:latin typeface="Credit Suisse Type Roman" pitchFamily="34" charset="0"/>
                  </a:defRPr>
                </a:lvl4pPr>
                <a:lvl5pPr marL="2057400" indent="-228600" algn="ctr" defTabSz="728663" eaLnBrk="0" hangingPunct="0">
                  <a:lnSpc>
                    <a:spcPct val="95000"/>
                  </a:lnSpc>
                  <a:buClr>
                    <a:schemeClr val="bg1"/>
                  </a:buClr>
                  <a:tabLst>
                    <a:tab pos="0" algn="l"/>
                    <a:tab pos="4286250" algn="l"/>
                  </a:tabLst>
                  <a:defRPr sz="1200">
                    <a:solidFill>
                      <a:schemeClr val="tx1"/>
                    </a:solidFill>
                    <a:latin typeface="Credit Suisse Type Roman" pitchFamily="34" charset="0"/>
                  </a:defRPr>
                </a:lvl5pPr>
                <a:lvl6pPr marL="2514600" indent="-228600" algn="ctr" defTabSz="728663" eaLnBrk="0" fontAlgn="base" hangingPunct="0">
                  <a:lnSpc>
                    <a:spcPct val="95000"/>
                  </a:lnSpc>
                  <a:spcBef>
                    <a:spcPct val="0"/>
                  </a:spcBef>
                  <a:spcAft>
                    <a:spcPct val="0"/>
                  </a:spcAft>
                  <a:buClr>
                    <a:schemeClr val="bg1"/>
                  </a:buClr>
                  <a:tabLst>
                    <a:tab pos="0" algn="l"/>
                    <a:tab pos="4286250" algn="l"/>
                  </a:tabLst>
                  <a:defRPr sz="1200">
                    <a:solidFill>
                      <a:schemeClr val="tx1"/>
                    </a:solidFill>
                    <a:latin typeface="Credit Suisse Type Roman" pitchFamily="34" charset="0"/>
                  </a:defRPr>
                </a:lvl6pPr>
                <a:lvl7pPr marL="2971800" indent="-228600" algn="ctr" defTabSz="728663" eaLnBrk="0" fontAlgn="base" hangingPunct="0">
                  <a:lnSpc>
                    <a:spcPct val="95000"/>
                  </a:lnSpc>
                  <a:spcBef>
                    <a:spcPct val="0"/>
                  </a:spcBef>
                  <a:spcAft>
                    <a:spcPct val="0"/>
                  </a:spcAft>
                  <a:buClr>
                    <a:schemeClr val="bg1"/>
                  </a:buClr>
                  <a:tabLst>
                    <a:tab pos="0" algn="l"/>
                    <a:tab pos="4286250" algn="l"/>
                  </a:tabLst>
                  <a:defRPr sz="1200">
                    <a:solidFill>
                      <a:schemeClr val="tx1"/>
                    </a:solidFill>
                    <a:latin typeface="Credit Suisse Type Roman" pitchFamily="34" charset="0"/>
                  </a:defRPr>
                </a:lvl7pPr>
                <a:lvl8pPr marL="3429000" indent="-228600" algn="ctr" defTabSz="728663" eaLnBrk="0" fontAlgn="base" hangingPunct="0">
                  <a:lnSpc>
                    <a:spcPct val="95000"/>
                  </a:lnSpc>
                  <a:spcBef>
                    <a:spcPct val="0"/>
                  </a:spcBef>
                  <a:spcAft>
                    <a:spcPct val="0"/>
                  </a:spcAft>
                  <a:buClr>
                    <a:schemeClr val="bg1"/>
                  </a:buClr>
                  <a:tabLst>
                    <a:tab pos="0" algn="l"/>
                    <a:tab pos="4286250" algn="l"/>
                  </a:tabLst>
                  <a:defRPr sz="1200">
                    <a:solidFill>
                      <a:schemeClr val="tx1"/>
                    </a:solidFill>
                    <a:latin typeface="Credit Suisse Type Roman" pitchFamily="34" charset="0"/>
                  </a:defRPr>
                </a:lvl8pPr>
                <a:lvl9pPr marL="3886200" indent="-228600" algn="ctr" defTabSz="728663" eaLnBrk="0" fontAlgn="base" hangingPunct="0">
                  <a:lnSpc>
                    <a:spcPct val="95000"/>
                  </a:lnSpc>
                  <a:spcBef>
                    <a:spcPct val="0"/>
                  </a:spcBef>
                  <a:spcAft>
                    <a:spcPct val="0"/>
                  </a:spcAft>
                  <a:buClr>
                    <a:schemeClr val="bg1"/>
                  </a:buClr>
                  <a:tabLst>
                    <a:tab pos="0" algn="l"/>
                    <a:tab pos="4286250" algn="l"/>
                  </a:tabLst>
                  <a:defRPr sz="1200">
                    <a:solidFill>
                      <a:schemeClr val="tx1"/>
                    </a:solidFill>
                    <a:latin typeface="Credit Suisse Type Roman" pitchFamily="34" charset="0"/>
                  </a:defRPr>
                </a:lvl9pPr>
              </a:lstStyle>
              <a:p>
                <a:pPr algn="r" eaLnBrk="1" hangingPunct="1">
                  <a:defRPr/>
                </a:pPr>
                <a:r>
                  <a:rPr lang="en-GB" altLang="en-US" sz="600" b="1">
                    <a:solidFill>
                      <a:srgbClr val="000000"/>
                    </a:solidFill>
                    <a:latin typeface="+mj-lt"/>
                  </a:rPr>
                  <a:t>R:255 G:0 B:0    </a:t>
                </a:r>
                <a:r>
                  <a:rPr lang="en-GB" altLang="en-US" sz="600" b="1">
                    <a:solidFill>
                      <a:srgbClr val="FFFFFF"/>
                    </a:solidFill>
                    <a:latin typeface="+mj-lt"/>
                  </a:rPr>
                  <a:t>H/A7</a:t>
                </a:r>
              </a:p>
            </p:txBody>
          </p:sp>
          <p:sp>
            <p:nvSpPr>
              <p:cNvPr id="115" name="L"/>
              <p:cNvSpPr>
                <a:spLocks noChangeArrowheads="1"/>
              </p:cNvSpPr>
              <p:nvPr userDrawn="1"/>
            </p:nvSpPr>
            <p:spPr bwMode="auto">
              <a:xfrm>
                <a:off x="-584200" y="4521200"/>
                <a:ext cx="241300" cy="241300"/>
              </a:xfrm>
              <a:prstGeom prst="rect">
                <a:avLst/>
              </a:prstGeom>
              <a:solidFill>
                <a:schemeClr val="folHlink"/>
              </a:solidFill>
              <a:ln w="6350"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21590" bIns="64800" anchor="ctr"/>
              <a:lstStyle>
                <a:lvl1pPr algn="ctr" defTabSz="728663" eaLnBrk="0" hangingPunct="0">
                  <a:lnSpc>
                    <a:spcPct val="95000"/>
                  </a:lnSpc>
                  <a:buClr>
                    <a:schemeClr val="bg1"/>
                  </a:buClr>
                  <a:tabLst>
                    <a:tab pos="0" algn="l"/>
                    <a:tab pos="4286250" algn="l"/>
                  </a:tabLst>
                  <a:defRPr sz="1200">
                    <a:solidFill>
                      <a:schemeClr val="tx1"/>
                    </a:solidFill>
                    <a:latin typeface="Credit Suisse Type Roman" pitchFamily="34" charset="0"/>
                  </a:defRPr>
                </a:lvl1pPr>
                <a:lvl2pPr marL="742950" indent="-285750" algn="ctr" defTabSz="728663" eaLnBrk="0" hangingPunct="0">
                  <a:lnSpc>
                    <a:spcPct val="95000"/>
                  </a:lnSpc>
                  <a:buClr>
                    <a:schemeClr val="bg1"/>
                  </a:buClr>
                  <a:tabLst>
                    <a:tab pos="0" algn="l"/>
                    <a:tab pos="4286250" algn="l"/>
                  </a:tabLst>
                  <a:defRPr sz="1200">
                    <a:solidFill>
                      <a:schemeClr val="tx1"/>
                    </a:solidFill>
                    <a:latin typeface="Credit Suisse Type Roman" pitchFamily="34" charset="0"/>
                  </a:defRPr>
                </a:lvl2pPr>
                <a:lvl3pPr marL="1143000" indent="-228600" algn="ctr" defTabSz="728663" eaLnBrk="0" hangingPunct="0">
                  <a:lnSpc>
                    <a:spcPct val="95000"/>
                  </a:lnSpc>
                  <a:buClr>
                    <a:schemeClr val="bg1"/>
                  </a:buClr>
                  <a:tabLst>
                    <a:tab pos="0" algn="l"/>
                    <a:tab pos="4286250" algn="l"/>
                  </a:tabLst>
                  <a:defRPr sz="1200">
                    <a:solidFill>
                      <a:schemeClr val="tx1"/>
                    </a:solidFill>
                    <a:latin typeface="Credit Suisse Type Roman" pitchFamily="34" charset="0"/>
                  </a:defRPr>
                </a:lvl3pPr>
                <a:lvl4pPr marL="1600200" indent="-228600" algn="ctr" defTabSz="728663" eaLnBrk="0" hangingPunct="0">
                  <a:lnSpc>
                    <a:spcPct val="95000"/>
                  </a:lnSpc>
                  <a:buClr>
                    <a:schemeClr val="bg1"/>
                  </a:buClr>
                  <a:tabLst>
                    <a:tab pos="0" algn="l"/>
                    <a:tab pos="4286250" algn="l"/>
                  </a:tabLst>
                  <a:defRPr sz="1200">
                    <a:solidFill>
                      <a:schemeClr val="tx1"/>
                    </a:solidFill>
                    <a:latin typeface="Credit Suisse Type Roman" pitchFamily="34" charset="0"/>
                  </a:defRPr>
                </a:lvl4pPr>
                <a:lvl5pPr marL="2057400" indent="-228600" algn="ctr" defTabSz="728663" eaLnBrk="0" hangingPunct="0">
                  <a:lnSpc>
                    <a:spcPct val="95000"/>
                  </a:lnSpc>
                  <a:buClr>
                    <a:schemeClr val="bg1"/>
                  </a:buClr>
                  <a:tabLst>
                    <a:tab pos="0" algn="l"/>
                    <a:tab pos="4286250" algn="l"/>
                  </a:tabLst>
                  <a:defRPr sz="1200">
                    <a:solidFill>
                      <a:schemeClr val="tx1"/>
                    </a:solidFill>
                    <a:latin typeface="Credit Suisse Type Roman" pitchFamily="34" charset="0"/>
                  </a:defRPr>
                </a:lvl5pPr>
                <a:lvl6pPr marL="2514600" indent="-228600" algn="ctr" defTabSz="728663" eaLnBrk="0" fontAlgn="base" hangingPunct="0">
                  <a:lnSpc>
                    <a:spcPct val="95000"/>
                  </a:lnSpc>
                  <a:spcBef>
                    <a:spcPct val="0"/>
                  </a:spcBef>
                  <a:spcAft>
                    <a:spcPct val="0"/>
                  </a:spcAft>
                  <a:buClr>
                    <a:schemeClr val="bg1"/>
                  </a:buClr>
                  <a:tabLst>
                    <a:tab pos="0" algn="l"/>
                    <a:tab pos="4286250" algn="l"/>
                  </a:tabLst>
                  <a:defRPr sz="1200">
                    <a:solidFill>
                      <a:schemeClr val="tx1"/>
                    </a:solidFill>
                    <a:latin typeface="Credit Suisse Type Roman" pitchFamily="34" charset="0"/>
                  </a:defRPr>
                </a:lvl6pPr>
                <a:lvl7pPr marL="2971800" indent="-228600" algn="ctr" defTabSz="728663" eaLnBrk="0" fontAlgn="base" hangingPunct="0">
                  <a:lnSpc>
                    <a:spcPct val="95000"/>
                  </a:lnSpc>
                  <a:spcBef>
                    <a:spcPct val="0"/>
                  </a:spcBef>
                  <a:spcAft>
                    <a:spcPct val="0"/>
                  </a:spcAft>
                  <a:buClr>
                    <a:schemeClr val="bg1"/>
                  </a:buClr>
                  <a:tabLst>
                    <a:tab pos="0" algn="l"/>
                    <a:tab pos="4286250" algn="l"/>
                  </a:tabLst>
                  <a:defRPr sz="1200">
                    <a:solidFill>
                      <a:schemeClr val="tx1"/>
                    </a:solidFill>
                    <a:latin typeface="Credit Suisse Type Roman" pitchFamily="34" charset="0"/>
                  </a:defRPr>
                </a:lvl7pPr>
                <a:lvl8pPr marL="3429000" indent="-228600" algn="ctr" defTabSz="728663" eaLnBrk="0" fontAlgn="base" hangingPunct="0">
                  <a:lnSpc>
                    <a:spcPct val="95000"/>
                  </a:lnSpc>
                  <a:spcBef>
                    <a:spcPct val="0"/>
                  </a:spcBef>
                  <a:spcAft>
                    <a:spcPct val="0"/>
                  </a:spcAft>
                  <a:buClr>
                    <a:schemeClr val="bg1"/>
                  </a:buClr>
                  <a:tabLst>
                    <a:tab pos="0" algn="l"/>
                    <a:tab pos="4286250" algn="l"/>
                  </a:tabLst>
                  <a:defRPr sz="1200">
                    <a:solidFill>
                      <a:schemeClr val="tx1"/>
                    </a:solidFill>
                    <a:latin typeface="Credit Suisse Type Roman" pitchFamily="34" charset="0"/>
                  </a:defRPr>
                </a:lvl8pPr>
                <a:lvl9pPr marL="3886200" indent="-228600" algn="ctr" defTabSz="728663" eaLnBrk="0" fontAlgn="base" hangingPunct="0">
                  <a:lnSpc>
                    <a:spcPct val="95000"/>
                  </a:lnSpc>
                  <a:spcBef>
                    <a:spcPct val="0"/>
                  </a:spcBef>
                  <a:spcAft>
                    <a:spcPct val="0"/>
                  </a:spcAft>
                  <a:buClr>
                    <a:schemeClr val="bg1"/>
                  </a:buClr>
                  <a:tabLst>
                    <a:tab pos="0" algn="l"/>
                    <a:tab pos="4286250" algn="l"/>
                  </a:tabLst>
                  <a:defRPr sz="1200">
                    <a:solidFill>
                      <a:schemeClr val="tx1"/>
                    </a:solidFill>
                    <a:latin typeface="Credit Suisse Type Roman" pitchFamily="34" charset="0"/>
                  </a:defRPr>
                </a:lvl9pPr>
              </a:lstStyle>
              <a:p>
                <a:pPr algn="r" eaLnBrk="1" hangingPunct="1">
                  <a:defRPr/>
                </a:pPr>
                <a:r>
                  <a:rPr lang="en-GB" altLang="en-US" sz="600" b="1">
                    <a:solidFill>
                      <a:srgbClr val="000000"/>
                    </a:solidFill>
                    <a:latin typeface="+mj-lt"/>
                  </a:rPr>
                  <a:t>R:0 G:176 B:80    </a:t>
                </a:r>
                <a:r>
                  <a:rPr lang="en-GB" altLang="en-US" sz="600" b="1">
                    <a:solidFill>
                      <a:srgbClr val="FFFFFF"/>
                    </a:solidFill>
                    <a:latin typeface="+mj-lt"/>
                  </a:rPr>
                  <a:t>F/A8</a:t>
                </a:r>
              </a:p>
            </p:txBody>
          </p:sp>
          <p:sp>
            <p:nvSpPr>
              <p:cNvPr id="116" name="A1c"/>
              <p:cNvSpPr>
                <a:spLocks noChangeArrowheads="1"/>
              </p:cNvSpPr>
              <p:nvPr userDrawn="1"/>
            </p:nvSpPr>
            <p:spPr bwMode="auto">
              <a:xfrm>
                <a:off x="-1714500" y="5080000"/>
                <a:ext cx="1371600" cy="241300"/>
              </a:xfrm>
              <a:prstGeom prst="rect">
                <a:avLst/>
              </a:prstGeom>
              <a:solidFill>
                <a:srgbClr val="636363"/>
              </a:solidFill>
              <a:ln w="6350"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58420" bIns="64800" anchor="ctr"/>
              <a:lstStyle>
                <a:lvl1pPr algn="ctr" defTabSz="728663" eaLnBrk="0" hangingPunct="0">
                  <a:lnSpc>
                    <a:spcPct val="95000"/>
                  </a:lnSpc>
                  <a:buClr>
                    <a:schemeClr val="bg1"/>
                  </a:buClr>
                  <a:tabLst>
                    <a:tab pos="0" algn="l"/>
                    <a:tab pos="4286250" algn="l"/>
                  </a:tabLst>
                  <a:defRPr sz="1200">
                    <a:solidFill>
                      <a:schemeClr val="tx1"/>
                    </a:solidFill>
                    <a:latin typeface="Credit Suisse Type Roman" pitchFamily="34" charset="0"/>
                  </a:defRPr>
                </a:lvl1pPr>
                <a:lvl2pPr marL="742950" indent="-285750" algn="ctr" defTabSz="728663" eaLnBrk="0" hangingPunct="0">
                  <a:lnSpc>
                    <a:spcPct val="95000"/>
                  </a:lnSpc>
                  <a:buClr>
                    <a:schemeClr val="bg1"/>
                  </a:buClr>
                  <a:tabLst>
                    <a:tab pos="0" algn="l"/>
                    <a:tab pos="4286250" algn="l"/>
                  </a:tabLst>
                  <a:defRPr sz="1200">
                    <a:solidFill>
                      <a:schemeClr val="tx1"/>
                    </a:solidFill>
                    <a:latin typeface="Credit Suisse Type Roman" pitchFamily="34" charset="0"/>
                  </a:defRPr>
                </a:lvl2pPr>
                <a:lvl3pPr marL="1143000" indent="-228600" algn="ctr" defTabSz="728663" eaLnBrk="0" hangingPunct="0">
                  <a:lnSpc>
                    <a:spcPct val="95000"/>
                  </a:lnSpc>
                  <a:buClr>
                    <a:schemeClr val="bg1"/>
                  </a:buClr>
                  <a:tabLst>
                    <a:tab pos="0" algn="l"/>
                    <a:tab pos="4286250" algn="l"/>
                  </a:tabLst>
                  <a:defRPr sz="1200">
                    <a:solidFill>
                      <a:schemeClr val="tx1"/>
                    </a:solidFill>
                    <a:latin typeface="Credit Suisse Type Roman" pitchFamily="34" charset="0"/>
                  </a:defRPr>
                </a:lvl3pPr>
                <a:lvl4pPr marL="1600200" indent="-228600" algn="ctr" defTabSz="728663" eaLnBrk="0" hangingPunct="0">
                  <a:lnSpc>
                    <a:spcPct val="95000"/>
                  </a:lnSpc>
                  <a:buClr>
                    <a:schemeClr val="bg1"/>
                  </a:buClr>
                  <a:tabLst>
                    <a:tab pos="0" algn="l"/>
                    <a:tab pos="4286250" algn="l"/>
                  </a:tabLst>
                  <a:defRPr sz="1200">
                    <a:solidFill>
                      <a:schemeClr val="tx1"/>
                    </a:solidFill>
                    <a:latin typeface="Credit Suisse Type Roman" pitchFamily="34" charset="0"/>
                  </a:defRPr>
                </a:lvl4pPr>
                <a:lvl5pPr marL="2057400" indent="-228600" algn="ctr" defTabSz="728663" eaLnBrk="0" hangingPunct="0">
                  <a:lnSpc>
                    <a:spcPct val="95000"/>
                  </a:lnSpc>
                  <a:buClr>
                    <a:schemeClr val="bg1"/>
                  </a:buClr>
                  <a:tabLst>
                    <a:tab pos="0" algn="l"/>
                    <a:tab pos="4286250" algn="l"/>
                  </a:tabLst>
                  <a:defRPr sz="1200">
                    <a:solidFill>
                      <a:schemeClr val="tx1"/>
                    </a:solidFill>
                    <a:latin typeface="Credit Suisse Type Roman" pitchFamily="34" charset="0"/>
                  </a:defRPr>
                </a:lvl5pPr>
                <a:lvl6pPr marL="2514600" indent="-228600" algn="ctr" defTabSz="728663" eaLnBrk="0" fontAlgn="base" hangingPunct="0">
                  <a:lnSpc>
                    <a:spcPct val="95000"/>
                  </a:lnSpc>
                  <a:spcBef>
                    <a:spcPct val="0"/>
                  </a:spcBef>
                  <a:spcAft>
                    <a:spcPct val="0"/>
                  </a:spcAft>
                  <a:buClr>
                    <a:schemeClr val="bg1"/>
                  </a:buClr>
                  <a:tabLst>
                    <a:tab pos="0" algn="l"/>
                    <a:tab pos="4286250" algn="l"/>
                  </a:tabLst>
                  <a:defRPr sz="1200">
                    <a:solidFill>
                      <a:schemeClr val="tx1"/>
                    </a:solidFill>
                    <a:latin typeface="Credit Suisse Type Roman" pitchFamily="34" charset="0"/>
                  </a:defRPr>
                </a:lvl6pPr>
                <a:lvl7pPr marL="2971800" indent="-228600" algn="ctr" defTabSz="728663" eaLnBrk="0" fontAlgn="base" hangingPunct="0">
                  <a:lnSpc>
                    <a:spcPct val="95000"/>
                  </a:lnSpc>
                  <a:spcBef>
                    <a:spcPct val="0"/>
                  </a:spcBef>
                  <a:spcAft>
                    <a:spcPct val="0"/>
                  </a:spcAft>
                  <a:buClr>
                    <a:schemeClr val="bg1"/>
                  </a:buClr>
                  <a:tabLst>
                    <a:tab pos="0" algn="l"/>
                    <a:tab pos="4286250" algn="l"/>
                  </a:tabLst>
                  <a:defRPr sz="1200">
                    <a:solidFill>
                      <a:schemeClr val="tx1"/>
                    </a:solidFill>
                    <a:latin typeface="Credit Suisse Type Roman" pitchFamily="34" charset="0"/>
                  </a:defRPr>
                </a:lvl7pPr>
                <a:lvl8pPr marL="3429000" indent="-228600" algn="ctr" defTabSz="728663" eaLnBrk="0" fontAlgn="base" hangingPunct="0">
                  <a:lnSpc>
                    <a:spcPct val="95000"/>
                  </a:lnSpc>
                  <a:spcBef>
                    <a:spcPct val="0"/>
                  </a:spcBef>
                  <a:spcAft>
                    <a:spcPct val="0"/>
                  </a:spcAft>
                  <a:buClr>
                    <a:schemeClr val="bg1"/>
                  </a:buClr>
                  <a:tabLst>
                    <a:tab pos="0" algn="l"/>
                    <a:tab pos="4286250" algn="l"/>
                  </a:tabLst>
                  <a:defRPr sz="1200">
                    <a:solidFill>
                      <a:schemeClr val="tx1"/>
                    </a:solidFill>
                    <a:latin typeface="Credit Suisse Type Roman" pitchFamily="34" charset="0"/>
                  </a:defRPr>
                </a:lvl8pPr>
                <a:lvl9pPr marL="3886200" indent="-228600" algn="ctr" defTabSz="728663" eaLnBrk="0" fontAlgn="base" hangingPunct="0">
                  <a:lnSpc>
                    <a:spcPct val="95000"/>
                  </a:lnSpc>
                  <a:spcBef>
                    <a:spcPct val="0"/>
                  </a:spcBef>
                  <a:spcAft>
                    <a:spcPct val="0"/>
                  </a:spcAft>
                  <a:buClr>
                    <a:schemeClr val="bg1"/>
                  </a:buClr>
                  <a:tabLst>
                    <a:tab pos="0" algn="l"/>
                    <a:tab pos="4286250" algn="l"/>
                  </a:tabLst>
                  <a:defRPr sz="1200">
                    <a:solidFill>
                      <a:schemeClr val="tx1"/>
                    </a:solidFill>
                    <a:latin typeface="Credit Suisse Type Roman" pitchFamily="34" charset="0"/>
                  </a:defRPr>
                </a:lvl9pPr>
              </a:lstStyle>
              <a:p>
                <a:pPr algn="r" eaLnBrk="1" hangingPunct="1">
                  <a:defRPr/>
                </a:pPr>
                <a:r>
                  <a:rPr lang="en-GB" altLang="en-US" sz="600" b="1">
                    <a:solidFill>
                      <a:srgbClr val="FFFFFF"/>
                    </a:solidFill>
                    <a:latin typeface="+mj-lt"/>
                  </a:rPr>
                  <a:t>Client: Fill with colour</a:t>
                </a:r>
              </a:p>
            </p:txBody>
          </p:sp>
          <p:sp>
            <p:nvSpPr>
              <p:cNvPr id="117" name="A3b"/>
              <p:cNvSpPr>
                <a:spLocks noChangeArrowheads="1"/>
              </p:cNvSpPr>
              <p:nvPr userDrawn="1"/>
            </p:nvSpPr>
            <p:spPr bwMode="auto">
              <a:xfrm>
                <a:off x="-1714500" y="5524500"/>
                <a:ext cx="1371600" cy="241300"/>
              </a:xfrm>
              <a:prstGeom prst="rect">
                <a:avLst/>
              </a:prstGeom>
              <a:solidFill>
                <a:srgbClr val="636363"/>
              </a:solidFill>
              <a:ln w="6350"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58420" bIns="64800" anchor="ctr"/>
              <a:lstStyle>
                <a:lvl1pPr algn="ctr" defTabSz="728663" eaLnBrk="0" hangingPunct="0">
                  <a:lnSpc>
                    <a:spcPct val="95000"/>
                  </a:lnSpc>
                  <a:buClr>
                    <a:schemeClr val="bg1"/>
                  </a:buClr>
                  <a:tabLst>
                    <a:tab pos="0" algn="l"/>
                    <a:tab pos="4286250" algn="l"/>
                  </a:tabLst>
                  <a:defRPr sz="1200">
                    <a:solidFill>
                      <a:schemeClr val="tx1"/>
                    </a:solidFill>
                    <a:latin typeface="Credit Suisse Type Roman" pitchFamily="34" charset="0"/>
                  </a:defRPr>
                </a:lvl1pPr>
                <a:lvl2pPr marL="742950" indent="-285750" algn="ctr" defTabSz="728663" eaLnBrk="0" hangingPunct="0">
                  <a:lnSpc>
                    <a:spcPct val="95000"/>
                  </a:lnSpc>
                  <a:buClr>
                    <a:schemeClr val="bg1"/>
                  </a:buClr>
                  <a:tabLst>
                    <a:tab pos="0" algn="l"/>
                    <a:tab pos="4286250" algn="l"/>
                  </a:tabLst>
                  <a:defRPr sz="1200">
                    <a:solidFill>
                      <a:schemeClr val="tx1"/>
                    </a:solidFill>
                    <a:latin typeface="Credit Suisse Type Roman" pitchFamily="34" charset="0"/>
                  </a:defRPr>
                </a:lvl2pPr>
                <a:lvl3pPr marL="1143000" indent="-228600" algn="ctr" defTabSz="728663" eaLnBrk="0" hangingPunct="0">
                  <a:lnSpc>
                    <a:spcPct val="95000"/>
                  </a:lnSpc>
                  <a:buClr>
                    <a:schemeClr val="bg1"/>
                  </a:buClr>
                  <a:tabLst>
                    <a:tab pos="0" algn="l"/>
                    <a:tab pos="4286250" algn="l"/>
                  </a:tabLst>
                  <a:defRPr sz="1200">
                    <a:solidFill>
                      <a:schemeClr val="tx1"/>
                    </a:solidFill>
                    <a:latin typeface="Credit Suisse Type Roman" pitchFamily="34" charset="0"/>
                  </a:defRPr>
                </a:lvl3pPr>
                <a:lvl4pPr marL="1600200" indent="-228600" algn="ctr" defTabSz="728663" eaLnBrk="0" hangingPunct="0">
                  <a:lnSpc>
                    <a:spcPct val="95000"/>
                  </a:lnSpc>
                  <a:buClr>
                    <a:schemeClr val="bg1"/>
                  </a:buClr>
                  <a:tabLst>
                    <a:tab pos="0" algn="l"/>
                    <a:tab pos="4286250" algn="l"/>
                  </a:tabLst>
                  <a:defRPr sz="1200">
                    <a:solidFill>
                      <a:schemeClr val="tx1"/>
                    </a:solidFill>
                    <a:latin typeface="Credit Suisse Type Roman" pitchFamily="34" charset="0"/>
                  </a:defRPr>
                </a:lvl4pPr>
                <a:lvl5pPr marL="2057400" indent="-228600" algn="ctr" defTabSz="728663" eaLnBrk="0" hangingPunct="0">
                  <a:lnSpc>
                    <a:spcPct val="95000"/>
                  </a:lnSpc>
                  <a:buClr>
                    <a:schemeClr val="bg1"/>
                  </a:buClr>
                  <a:tabLst>
                    <a:tab pos="0" algn="l"/>
                    <a:tab pos="4286250" algn="l"/>
                  </a:tabLst>
                  <a:defRPr sz="1200">
                    <a:solidFill>
                      <a:schemeClr val="tx1"/>
                    </a:solidFill>
                    <a:latin typeface="Credit Suisse Type Roman" pitchFamily="34" charset="0"/>
                  </a:defRPr>
                </a:lvl5pPr>
                <a:lvl6pPr marL="2514600" indent="-228600" algn="ctr" defTabSz="728663" eaLnBrk="0" fontAlgn="base" hangingPunct="0">
                  <a:lnSpc>
                    <a:spcPct val="95000"/>
                  </a:lnSpc>
                  <a:spcBef>
                    <a:spcPct val="0"/>
                  </a:spcBef>
                  <a:spcAft>
                    <a:spcPct val="0"/>
                  </a:spcAft>
                  <a:buClr>
                    <a:schemeClr val="bg1"/>
                  </a:buClr>
                  <a:tabLst>
                    <a:tab pos="0" algn="l"/>
                    <a:tab pos="4286250" algn="l"/>
                  </a:tabLst>
                  <a:defRPr sz="1200">
                    <a:solidFill>
                      <a:schemeClr val="tx1"/>
                    </a:solidFill>
                    <a:latin typeface="Credit Suisse Type Roman" pitchFamily="34" charset="0"/>
                  </a:defRPr>
                </a:lvl6pPr>
                <a:lvl7pPr marL="2971800" indent="-228600" algn="ctr" defTabSz="728663" eaLnBrk="0" fontAlgn="base" hangingPunct="0">
                  <a:lnSpc>
                    <a:spcPct val="95000"/>
                  </a:lnSpc>
                  <a:spcBef>
                    <a:spcPct val="0"/>
                  </a:spcBef>
                  <a:spcAft>
                    <a:spcPct val="0"/>
                  </a:spcAft>
                  <a:buClr>
                    <a:schemeClr val="bg1"/>
                  </a:buClr>
                  <a:tabLst>
                    <a:tab pos="0" algn="l"/>
                    <a:tab pos="4286250" algn="l"/>
                  </a:tabLst>
                  <a:defRPr sz="1200">
                    <a:solidFill>
                      <a:schemeClr val="tx1"/>
                    </a:solidFill>
                    <a:latin typeface="Credit Suisse Type Roman" pitchFamily="34" charset="0"/>
                  </a:defRPr>
                </a:lvl7pPr>
                <a:lvl8pPr marL="3429000" indent="-228600" algn="ctr" defTabSz="728663" eaLnBrk="0" fontAlgn="base" hangingPunct="0">
                  <a:lnSpc>
                    <a:spcPct val="95000"/>
                  </a:lnSpc>
                  <a:spcBef>
                    <a:spcPct val="0"/>
                  </a:spcBef>
                  <a:spcAft>
                    <a:spcPct val="0"/>
                  </a:spcAft>
                  <a:buClr>
                    <a:schemeClr val="bg1"/>
                  </a:buClr>
                  <a:tabLst>
                    <a:tab pos="0" algn="l"/>
                    <a:tab pos="4286250" algn="l"/>
                  </a:tabLst>
                  <a:defRPr sz="1200">
                    <a:solidFill>
                      <a:schemeClr val="tx1"/>
                    </a:solidFill>
                    <a:latin typeface="Credit Suisse Type Roman" pitchFamily="34" charset="0"/>
                  </a:defRPr>
                </a:lvl8pPr>
                <a:lvl9pPr marL="3886200" indent="-228600" algn="ctr" defTabSz="728663" eaLnBrk="0" fontAlgn="base" hangingPunct="0">
                  <a:lnSpc>
                    <a:spcPct val="95000"/>
                  </a:lnSpc>
                  <a:spcBef>
                    <a:spcPct val="0"/>
                  </a:spcBef>
                  <a:spcAft>
                    <a:spcPct val="0"/>
                  </a:spcAft>
                  <a:buClr>
                    <a:schemeClr val="bg1"/>
                  </a:buClr>
                  <a:tabLst>
                    <a:tab pos="0" algn="l"/>
                    <a:tab pos="4286250" algn="l"/>
                  </a:tabLst>
                  <a:defRPr sz="1200">
                    <a:solidFill>
                      <a:schemeClr val="tx1"/>
                    </a:solidFill>
                    <a:latin typeface="Credit Suisse Type Roman" pitchFamily="34" charset="0"/>
                  </a:defRPr>
                </a:lvl9pPr>
              </a:lstStyle>
              <a:p>
                <a:pPr algn="r" eaLnBrk="1" hangingPunct="1">
                  <a:defRPr/>
                </a:pPr>
                <a:r>
                  <a:rPr lang="en-GB" altLang="en-US" sz="600" b="1">
                    <a:solidFill>
                      <a:srgbClr val="FFFFFF"/>
                    </a:solidFill>
                    <a:latin typeface="+mj-lt"/>
                  </a:rPr>
                  <a:t>CS: Fill with colour</a:t>
                </a:r>
              </a:p>
            </p:txBody>
          </p:sp>
        </p:grpSp>
        <p:grpSp>
          <p:nvGrpSpPr>
            <p:cNvPr id="78" name="Highlights"/>
            <p:cNvGrpSpPr>
              <a:grpSpLocks/>
            </p:cNvGrpSpPr>
            <p:nvPr userDrawn="1"/>
          </p:nvGrpSpPr>
          <p:grpSpPr bwMode="auto">
            <a:xfrm>
              <a:off x="-1714500" y="6032500"/>
              <a:ext cx="1371600" cy="533400"/>
              <a:chOff x="-1714500" y="6032500"/>
              <a:chExt cx="1371600" cy="533400"/>
            </a:xfrm>
          </p:grpSpPr>
          <p:sp>
            <p:nvSpPr>
              <p:cNvPr id="106" name="H2"/>
              <p:cNvSpPr>
                <a:spLocks noChangeArrowheads="1"/>
              </p:cNvSpPr>
              <p:nvPr userDrawn="1"/>
            </p:nvSpPr>
            <p:spPr bwMode="auto">
              <a:xfrm>
                <a:off x="-1714500" y="6032500"/>
                <a:ext cx="1371600" cy="241300"/>
              </a:xfrm>
              <a:prstGeom prst="rect">
                <a:avLst/>
              </a:prstGeom>
              <a:solidFill>
                <a:srgbClr val="636363"/>
              </a:solidFill>
              <a:ln w="6350"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58420" bIns="64800" anchor="ctr"/>
              <a:lstStyle>
                <a:lvl1pPr algn="ctr" defTabSz="728663" eaLnBrk="0" hangingPunct="0">
                  <a:lnSpc>
                    <a:spcPct val="95000"/>
                  </a:lnSpc>
                  <a:buClr>
                    <a:schemeClr val="bg1"/>
                  </a:buClr>
                  <a:tabLst>
                    <a:tab pos="0" algn="l"/>
                    <a:tab pos="4286250" algn="l"/>
                  </a:tabLst>
                  <a:defRPr sz="1200">
                    <a:solidFill>
                      <a:schemeClr val="tx1"/>
                    </a:solidFill>
                    <a:latin typeface="Credit Suisse Type Roman" pitchFamily="34" charset="0"/>
                  </a:defRPr>
                </a:lvl1pPr>
                <a:lvl2pPr marL="742950" indent="-285750" algn="ctr" defTabSz="728663" eaLnBrk="0" hangingPunct="0">
                  <a:lnSpc>
                    <a:spcPct val="95000"/>
                  </a:lnSpc>
                  <a:buClr>
                    <a:schemeClr val="bg1"/>
                  </a:buClr>
                  <a:tabLst>
                    <a:tab pos="0" algn="l"/>
                    <a:tab pos="4286250" algn="l"/>
                  </a:tabLst>
                  <a:defRPr sz="1200">
                    <a:solidFill>
                      <a:schemeClr val="tx1"/>
                    </a:solidFill>
                    <a:latin typeface="Credit Suisse Type Roman" pitchFamily="34" charset="0"/>
                  </a:defRPr>
                </a:lvl2pPr>
                <a:lvl3pPr marL="1143000" indent="-228600" algn="ctr" defTabSz="728663" eaLnBrk="0" hangingPunct="0">
                  <a:lnSpc>
                    <a:spcPct val="95000"/>
                  </a:lnSpc>
                  <a:buClr>
                    <a:schemeClr val="bg1"/>
                  </a:buClr>
                  <a:tabLst>
                    <a:tab pos="0" algn="l"/>
                    <a:tab pos="4286250" algn="l"/>
                  </a:tabLst>
                  <a:defRPr sz="1200">
                    <a:solidFill>
                      <a:schemeClr val="tx1"/>
                    </a:solidFill>
                    <a:latin typeface="Credit Suisse Type Roman" pitchFamily="34" charset="0"/>
                  </a:defRPr>
                </a:lvl3pPr>
                <a:lvl4pPr marL="1600200" indent="-228600" algn="ctr" defTabSz="728663" eaLnBrk="0" hangingPunct="0">
                  <a:lnSpc>
                    <a:spcPct val="95000"/>
                  </a:lnSpc>
                  <a:buClr>
                    <a:schemeClr val="bg1"/>
                  </a:buClr>
                  <a:tabLst>
                    <a:tab pos="0" algn="l"/>
                    <a:tab pos="4286250" algn="l"/>
                  </a:tabLst>
                  <a:defRPr sz="1200">
                    <a:solidFill>
                      <a:schemeClr val="tx1"/>
                    </a:solidFill>
                    <a:latin typeface="Credit Suisse Type Roman" pitchFamily="34" charset="0"/>
                  </a:defRPr>
                </a:lvl4pPr>
                <a:lvl5pPr marL="2057400" indent="-228600" algn="ctr" defTabSz="728663" eaLnBrk="0" hangingPunct="0">
                  <a:lnSpc>
                    <a:spcPct val="95000"/>
                  </a:lnSpc>
                  <a:buClr>
                    <a:schemeClr val="bg1"/>
                  </a:buClr>
                  <a:tabLst>
                    <a:tab pos="0" algn="l"/>
                    <a:tab pos="4286250" algn="l"/>
                  </a:tabLst>
                  <a:defRPr sz="1200">
                    <a:solidFill>
                      <a:schemeClr val="tx1"/>
                    </a:solidFill>
                    <a:latin typeface="Credit Suisse Type Roman" pitchFamily="34" charset="0"/>
                  </a:defRPr>
                </a:lvl5pPr>
                <a:lvl6pPr marL="2514600" indent="-228600" algn="ctr" defTabSz="728663" eaLnBrk="0" fontAlgn="base" hangingPunct="0">
                  <a:lnSpc>
                    <a:spcPct val="95000"/>
                  </a:lnSpc>
                  <a:spcBef>
                    <a:spcPct val="0"/>
                  </a:spcBef>
                  <a:spcAft>
                    <a:spcPct val="0"/>
                  </a:spcAft>
                  <a:buClr>
                    <a:schemeClr val="bg1"/>
                  </a:buClr>
                  <a:tabLst>
                    <a:tab pos="0" algn="l"/>
                    <a:tab pos="4286250" algn="l"/>
                  </a:tabLst>
                  <a:defRPr sz="1200">
                    <a:solidFill>
                      <a:schemeClr val="tx1"/>
                    </a:solidFill>
                    <a:latin typeface="Credit Suisse Type Roman" pitchFamily="34" charset="0"/>
                  </a:defRPr>
                </a:lvl6pPr>
                <a:lvl7pPr marL="2971800" indent="-228600" algn="ctr" defTabSz="728663" eaLnBrk="0" fontAlgn="base" hangingPunct="0">
                  <a:lnSpc>
                    <a:spcPct val="95000"/>
                  </a:lnSpc>
                  <a:spcBef>
                    <a:spcPct val="0"/>
                  </a:spcBef>
                  <a:spcAft>
                    <a:spcPct val="0"/>
                  </a:spcAft>
                  <a:buClr>
                    <a:schemeClr val="bg1"/>
                  </a:buClr>
                  <a:tabLst>
                    <a:tab pos="0" algn="l"/>
                    <a:tab pos="4286250" algn="l"/>
                  </a:tabLst>
                  <a:defRPr sz="1200">
                    <a:solidFill>
                      <a:schemeClr val="tx1"/>
                    </a:solidFill>
                    <a:latin typeface="Credit Suisse Type Roman" pitchFamily="34" charset="0"/>
                  </a:defRPr>
                </a:lvl7pPr>
                <a:lvl8pPr marL="3429000" indent="-228600" algn="ctr" defTabSz="728663" eaLnBrk="0" fontAlgn="base" hangingPunct="0">
                  <a:lnSpc>
                    <a:spcPct val="95000"/>
                  </a:lnSpc>
                  <a:spcBef>
                    <a:spcPct val="0"/>
                  </a:spcBef>
                  <a:spcAft>
                    <a:spcPct val="0"/>
                  </a:spcAft>
                  <a:buClr>
                    <a:schemeClr val="bg1"/>
                  </a:buClr>
                  <a:tabLst>
                    <a:tab pos="0" algn="l"/>
                    <a:tab pos="4286250" algn="l"/>
                  </a:tabLst>
                  <a:defRPr sz="1200">
                    <a:solidFill>
                      <a:schemeClr val="tx1"/>
                    </a:solidFill>
                    <a:latin typeface="Credit Suisse Type Roman" pitchFamily="34" charset="0"/>
                  </a:defRPr>
                </a:lvl8pPr>
                <a:lvl9pPr marL="3886200" indent="-228600" algn="ctr" defTabSz="728663" eaLnBrk="0" fontAlgn="base" hangingPunct="0">
                  <a:lnSpc>
                    <a:spcPct val="95000"/>
                  </a:lnSpc>
                  <a:spcBef>
                    <a:spcPct val="0"/>
                  </a:spcBef>
                  <a:spcAft>
                    <a:spcPct val="0"/>
                  </a:spcAft>
                  <a:buClr>
                    <a:schemeClr val="bg1"/>
                  </a:buClr>
                  <a:tabLst>
                    <a:tab pos="0" algn="l"/>
                    <a:tab pos="4286250" algn="l"/>
                  </a:tabLst>
                  <a:defRPr sz="1200">
                    <a:solidFill>
                      <a:schemeClr val="tx1"/>
                    </a:solidFill>
                    <a:latin typeface="Credit Suisse Type Roman" pitchFamily="34" charset="0"/>
                  </a:defRPr>
                </a:lvl9pPr>
              </a:lstStyle>
              <a:p>
                <a:pPr algn="r" eaLnBrk="1" hangingPunct="1">
                  <a:defRPr/>
                </a:pPr>
                <a:r>
                  <a:rPr lang="en-GB" altLang="en-US" sz="600" b="1">
                    <a:solidFill>
                      <a:srgbClr val="FFFFFF"/>
                    </a:solidFill>
                    <a:latin typeface="+mj-lt"/>
                  </a:rPr>
                  <a:t>H1: Fill with colour</a:t>
                </a:r>
              </a:p>
            </p:txBody>
          </p:sp>
          <p:sp>
            <p:nvSpPr>
              <p:cNvPr id="107" name="H23"/>
              <p:cNvSpPr>
                <a:spLocks noChangeArrowheads="1"/>
              </p:cNvSpPr>
              <p:nvPr userDrawn="1"/>
            </p:nvSpPr>
            <p:spPr bwMode="auto">
              <a:xfrm>
                <a:off x="-1714500" y="6324600"/>
                <a:ext cx="1371600" cy="241300"/>
              </a:xfrm>
              <a:prstGeom prst="rect">
                <a:avLst/>
              </a:prstGeom>
              <a:solidFill>
                <a:srgbClr val="636363"/>
              </a:solidFill>
              <a:ln w="6350"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58420" bIns="64800" anchor="ctr"/>
              <a:lstStyle>
                <a:lvl1pPr algn="ctr" defTabSz="728663" eaLnBrk="0" hangingPunct="0">
                  <a:lnSpc>
                    <a:spcPct val="95000"/>
                  </a:lnSpc>
                  <a:buClr>
                    <a:schemeClr val="bg1"/>
                  </a:buClr>
                  <a:tabLst>
                    <a:tab pos="0" algn="l"/>
                    <a:tab pos="4286250" algn="l"/>
                  </a:tabLst>
                  <a:defRPr sz="1200">
                    <a:solidFill>
                      <a:schemeClr val="tx1"/>
                    </a:solidFill>
                    <a:latin typeface="Credit Suisse Type Roman" pitchFamily="34" charset="0"/>
                  </a:defRPr>
                </a:lvl1pPr>
                <a:lvl2pPr marL="742950" indent="-285750" algn="ctr" defTabSz="728663" eaLnBrk="0" hangingPunct="0">
                  <a:lnSpc>
                    <a:spcPct val="95000"/>
                  </a:lnSpc>
                  <a:buClr>
                    <a:schemeClr val="bg1"/>
                  </a:buClr>
                  <a:tabLst>
                    <a:tab pos="0" algn="l"/>
                    <a:tab pos="4286250" algn="l"/>
                  </a:tabLst>
                  <a:defRPr sz="1200">
                    <a:solidFill>
                      <a:schemeClr val="tx1"/>
                    </a:solidFill>
                    <a:latin typeface="Credit Suisse Type Roman" pitchFamily="34" charset="0"/>
                  </a:defRPr>
                </a:lvl2pPr>
                <a:lvl3pPr marL="1143000" indent="-228600" algn="ctr" defTabSz="728663" eaLnBrk="0" hangingPunct="0">
                  <a:lnSpc>
                    <a:spcPct val="95000"/>
                  </a:lnSpc>
                  <a:buClr>
                    <a:schemeClr val="bg1"/>
                  </a:buClr>
                  <a:tabLst>
                    <a:tab pos="0" algn="l"/>
                    <a:tab pos="4286250" algn="l"/>
                  </a:tabLst>
                  <a:defRPr sz="1200">
                    <a:solidFill>
                      <a:schemeClr val="tx1"/>
                    </a:solidFill>
                    <a:latin typeface="Credit Suisse Type Roman" pitchFamily="34" charset="0"/>
                  </a:defRPr>
                </a:lvl3pPr>
                <a:lvl4pPr marL="1600200" indent="-228600" algn="ctr" defTabSz="728663" eaLnBrk="0" hangingPunct="0">
                  <a:lnSpc>
                    <a:spcPct val="95000"/>
                  </a:lnSpc>
                  <a:buClr>
                    <a:schemeClr val="bg1"/>
                  </a:buClr>
                  <a:tabLst>
                    <a:tab pos="0" algn="l"/>
                    <a:tab pos="4286250" algn="l"/>
                  </a:tabLst>
                  <a:defRPr sz="1200">
                    <a:solidFill>
                      <a:schemeClr val="tx1"/>
                    </a:solidFill>
                    <a:latin typeface="Credit Suisse Type Roman" pitchFamily="34" charset="0"/>
                  </a:defRPr>
                </a:lvl4pPr>
                <a:lvl5pPr marL="2057400" indent="-228600" algn="ctr" defTabSz="728663" eaLnBrk="0" hangingPunct="0">
                  <a:lnSpc>
                    <a:spcPct val="95000"/>
                  </a:lnSpc>
                  <a:buClr>
                    <a:schemeClr val="bg1"/>
                  </a:buClr>
                  <a:tabLst>
                    <a:tab pos="0" algn="l"/>
                    <a:tab pos="4286250" algn="l"/>
                  </a:tabLst>
                  <a:defRPr sz="1200">
                    <a:solidFill>
                      <a:schemeClr val="tx1"/>
                    </a:solidFill>
                    <a:latin typeface="Credit Suisse Type Roman" pitchFamily="34" charset="0"/>
                  </a:defRPr>
                </a:lvl5pPr>
                <a:lvl6pPr marL="2514600" indent="-228600" algn="ctr" defTabSz="728663" eaLnBrk="0" fontAlgn="base" hangingPunct="0">
                  <a:lnSpc>
                    <a:spcPct val="95000"/>
                  </a:lnSpc>
                  <a:spcBef>
                    <a:spcPct val="0"/>
                  </a:spcBef>
                  <a:spcAft>
                    <a:spcPct val="0"/>
                  </a:spcAft>
                  <a:buClr>
                    <a:schemeClr val="bg1"/>
                  </a:buClr>
                  <a:tabLst>
                    <a:tab pos="0" algn="l"/>
                    <a:tab pos="4286250" algn="l"/>
                  </a:tabLst>
                  <a:defRPr sz="1200">
                    <a:solidFill>
                      <a:schemeClr val="tx1"/>
                    </a:solidFill>
                    <a:latin typeface="Credit Suisse Type Roman" pitchFamily="34" charset="0"/>
                  </a:defRPr>
                </a:lvl6pPr>
                <a:lvl7pPr marL="2971800" indent="-228600" algn="ctr" defTabSz="728663" eaLnBrk="0" fontAlgn="base" hangingPunct="0">
                  <a:lnSpc>
                    <a:spcPct val="95000"/>
                  </a:lnSpc>
                  <a:spcBef>
                    <a:spcPct val="0"/>
                  </a:spcBef>
                  <a:spcAft>
                    <a:spcPct val="0"/>
                  </a:spcAft>
                  <a:buClr>
                    <a:schemeClr val="bg1"/>
                  </a:buClr>
                  <a:tabLst>
                    <a:tab pos="0" algn="l"/>
                    <a:tab pos="4286250" algn="l"/>
                  </a:tabLst>
                  <a:defRPr sz="1200">
                    <a:solidFill>
                      <a:schemeClr val="tx1"/>
                    </a:solidFill>
                    <a:latin typeface="Credit Suisse Type Roman" pitchFamily="34" charset="0"/>
                  </a:defRPr>
                </a:lvl7pPr>
                <a:lvl8pPr marL="3429000" indent="-228600" algn="ctr" defTabSz="728663" eaLnBrk="0" fontAlgn="base" hangingPunct="0">
                  <a:lnSpc>
                    <a:spcPct val="95000"/>
                  </a:lnSpc>
                  <a:spcBef>
                    <a:spcPct val="0"/>
                  </a:spcBef>
                  <a:spcAft>
                    <a:spcPct val="0"/>
                  </a:spcAft>
                  <a:buClr>
                    <a:schemeClr val="bg1"/>
                  </a:buClr>
                  <a:tabLst>
                    <a:tab pos="0" algn="l"/>
                    <a:tab pos="4286250" algn="l"/>
                  </a:tabLst>
                  <a:defRPr sz="1200">
                    <a:solidFill>
                      <a:schemeClr val="tx1"/>
                    </a:solidFill>
                    <a:latin typeface="Credit Suisse Type Roman" pitchFamily="34" charset="0"/>
                  </a:defRPr>
                </a:lvl8pPr>
                <a:lvl9pPr marL="3886200" indent="-228600" algn="ctr" defTabSz="728663" eaLnBrk="0" fontAlgn="base" hangingPunct="0">
                  <a:lnSpc>
                    <a:spcPct val="95000"/>
                  </a:lnSpc>
                  <a:spcBef>
                    <a:spcPct val="0"/>
                  </a:spcBef>
                  <a:spcAft>
                    <a:spcPct val="0"/>
                  </a:spcAft>
                  <a:buClr>
                    <a:schemeClr val="bg1"/>
                  </a:buClr>
                  <a:tabLst>
                    <a:tab pos="0" algn="l"/>
                    <a:tab pos="4286250" algn="l"/>
                  </a:tabLst>
                  <a:defRPr sz="1200">
                    <a:solidFill>
                      <a:schemeClr val="tx1"/>
                    </a:solidFill>
                    <a:latin typeface="Credit Suisse Type Roman" pitchFamily="34" charset="0"/>
                  </a:defRPr>
                </a:lvl9pPr>
              </a:lstStyle>
              <a:p>
                <a:pPr algn="r" eaLnBrk="1" hangingPunct="1">
                  <a:defRPr/>
                </a:pPr>
                <a:r>
                  <a:rPr lang="en-GB" altLang="en-US" sz="600" b="1">
                    <a:solidFill>
                      <a:srgbClr val="FFFFFF"/>
                    </a:solidFill>
                    <a:latin typeface="+mj-lt"/>
                  </a:rPr>
                  <a:t>H2: Fill with colour</a:t>
                </a:r>
              </a:p>
            </p:txBody>
          </p:sp>
        </p:grpSp>
        <p:grpSp>
          <p:nvGrpSpPr>
            <p:cNvPr id="79" name="HexAccents"/>
            <p:cNvGrpSpPr>
              <a:grpSpLocks/>
            </p:cNvGrpSpPr>
            <p:nvPr userDrawn="1"/>
          </p:nvGrpSpPr>
          <p:grpSpPr bwMode="auto">
            <a:xfrm>
              <a:off x="-1714500" y="800100"/>
              <a:ext cx="381000" cy="5765800"/>
              <a:chOff x="-1714500" y="800100"/>
              <a:chExt cx="381000" cy="5765800"/>
            </a:xfrm>
          </p:grpSpPr>
          <p:sp>
            <p:nvSpPr>
              <p:cNvPr id="92" name="HexA1"/>
              <p:cNvSpPr>
                <a:spLocks noChangeArrowheads="1"/>
              </p:cNvSpPr>
              <p:nvPr userDrawn="1"/>
            </p:nvSpPr>
            <p:spPr bwMode="auto">
              <a:xfrm>
                <a:off x="-1714500" y="2476500"/>
                <a:ext cx="381000" cy="241300"/>
              </a:xfrm>
              <a:prstGeom prst="rect">
                <a:avLst/>
              </a:prstGeom>
              <a:solidFill>
                <a:srgbClr val="D9D9D9"/>
              </a:solidFill>
              <a:ln w="6350"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64800" rIns="0" bIns="64800" anchor="ctr"/>
              <a:lstStyle>
                <a:lvl1pPr algn="ctr" defTabSz="728663" eaLnBrk="0" hangingPunct="0">
                  <a:lnSpc>
                    <a:spcPct val="95000"/>
                  </a:lnSpc>
                  <a:buClr>
                    <a:schemeClr val="bg1"/>
                  </a:buClr>
                  <a:tabLst>
                    <a:tab pos="4286250" algn="l"/>
                  </a:tabLst>
                  <a:defRPr sz="1200">
                    <a:solidFill>
                      <a:schemeClr val="tx1"/>
                    </a:solidFill>
                    <a:latin typeface="Credit Suisse Type Roman" pitchFamily="34" charset="0"/>
                  </a:defRPr>
                </a:lvl1pPr>
                <a:lvl2pPr marL="742950" indent="-285750" algn="ctr" defTabSz="728663" eaLnBrk="0" hangingPunct="0">
                  <a:lnSpc>
                    <a:spcPct val="95000"/>
                  </a:lnSpc>
                  <a:buClr>
                    <a:schemeClr val="bg1"/>
                  </a:buClr>
                  <a:tabLst>
                    <a:tab pos="4286250" algn="l"/>
                  </a:tabLst>
                  <a:defRPr sz="1200">
                    <a:solidFill>
                      <a:schemeClr val="tx1"/>
                    </a:solidFill>
                    <a:latin typeface="Credit Suisse Type Roman" pitchFamily="34" charset="0"/>
                  </a:defRPr>
                </a:lvl2pPr>
                <a:lvl3pPr marL="11430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3pPr>
                <a:lvl4pPr marL="16002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4pPr>
                <a:lvl5pPr marL="20574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5pPr>
                <a:lvl6pPr marL="25146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6pPr>
                <a:lvl7pPr marL="29718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7pPr>
                <a:lvl8pPr marL="34290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8pPr>
                <a:lvl9pPr marL="38862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9pPr>
              </a:lstStyle>
              <a:p>
                <a:pPr eaLnBrk="1" hangingPunct="1">
                  <a:defRPr/>
                </a:pPr>
                <a:r>
                  <a:rPr lang="en-GB" altLang="en-US" sz="600" b="1">
                    <a:solidFill>
                      <a:srgbClr val="000000"/>
                    </a:solidFill>
                    <a:latin typeface="+mj-lt"/>
                  </a:rPr>
                  <a:t>4C575D</a:t>
                </a:r>
              </a:p>
            </p:txBody>
          </p:sp>
          <p:sp>
            <p:nvSpPr>
              <p:cNvPr id="93" name="HexA2"/>
              <p:cNvSpPr>
                <a:spLocks noChangeArrowheads="1"/>
              </p:cNvSpPr>
              <p:nvPr userDrawn="1"/>
            </p:nvSpPr>
            <p:spPr bwMode="auto">
              <a:xfrm>
                <a:off x="-1714500" y="2768600"/>
                <a:ext cx="381000" cy="241300"/>
              </a:xfrm>
              <a:prstGeom prst="rect">
                <a:avLst/>
              </a:prstGeom>
              <a:solidFill>
                <a:srgbClr val="D9D9D9"/>
              </a:solidFill>
              <a:ln w="6350"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64800" rIns="0" bIns="64800" anchor="ctr"/>
              <a:lstStyle>
                <a:lvl1pPr algn="ctr" defTabSz="728663" eaLnBrk="0" hangingPunct="0">
                  <a:lnSpc>
                    <a:spcPct val="95000"/>
                  </a:lnSpc>
                  <a:buClr>
                    <a:schemeClr val="bg1"/>
                  </a:buClr>
                  <a:tabLst>
                    <a:tab pos="4286250" algn="l"/>
                  </a:tabLst>
                  <a:defRPr sz="1200">
                    <a:solidFill>
                      <a:schemeClr val="tx1"/>
                    </a:solidFill>
                    <a:latin typeface="Credit Suisse Type Roman" pitchFamily="34" charset="0"/>
                  </a:defRPr>
                </a:lvl1pPr>
                <a:lvl2pPr marL="742950" indent="-285750" algn="ctr" defTabSz="728663" eaLnBrk="0" hangingPunct="0">
                  <a:lnSpc>
                    <a:spcPct val="95000"/>
                  </a:lnSpc>
                  <a:buClr>
                    <a:schemeClr val="bg1"/>
                  </a:buClr>
                  <a:tabLst>
                    <a:tab pos="4286250" algn="l"/>
                  </a:tabLst>
                  <a:defRPr sz="1200">
                    <a:solidFill>
                      <a:schemeClr val="tx1"/>
                    </a:solidFill>
                    <a:latin typeface="Credit Suisse Type Roman" pitchFamily="34" charset="0"/>
                  </a:defRPr>
                </a:lvl2pPr>
                <a:lvl3pPr marL="11430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3pPr>
                <a:lvl4pPr marL="16002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4pPr>
                <a:lvl5pPr marL="20574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5pPr>
                <a:lvl6pPr marL="25146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6pPr>
                <a:lvl7pPr marL="29718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7pPr>
                <a:lvl8pPr marL="34290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8pPr>
                <a:lvl9pPr marL="38862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9pPr>
              </a:lstStyle>
              <a:p>
                <a:pPr eaLnBrk="1" hangingPunct="1">
                  <a:defRPr/>
                </a:pPr>
                <a:r>
                  <a:rPr lang="en-GB" altLang="en-US" sz="600" b="1">
                    <a:solidFill>
                      <a:srgbClr val="000000"/>
                    </a:solidFill>
                    <a:latin typeface="+mj-lt"/>
                  </a:rPr>
                  <a:t>D2CAB7</a:t>
                </a:r>
              </a:p>
            </p:txBody>
          </p:sp>
          <p:sp>
            <p:nvSpPr>
              <p:cNvPr id="94" name="HexA3"/>
              <p:cNvSpPr>
                <a:spLocks noChangeArrowheads="1"/>
              </p:cNvSpPr>
              <p:nvPr userDrawn="1"/>
            </p:nvSpPr>
            <p:spPr bwMode="auto">
              <a:xfrm>
                <a:off x="-1714500" y="3060700"/>
                <a:ext cx="381000" cy="241300"/>
              </a:xfrm>
              <a:prstGeom prst="rect">
                <a:avLst/>
              </a:prstGeom>
              <a:solidFill>
                <a:srgbClr val="D9D9D9"/>
              </a:solidFill>
              <a:ln w="6350"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64800" rIns="0" bIns="64800" anchor="ctr"/>
              <a:lstStyle>
                <a:lvl1pPr algn="ctr" defTabSz="728663" eaLnBrk="0" hangingPunct="0">
                  <a:lnSpc>
                    <a:spcPct val="95000"/>
                  </a:lnSpc>
                  <a:buClr>
                    <a:schemeClr val="bg1"/>
                  </a:buClr>
                  <a:tabLst>
                    <a:tab pos="4286250" algn="l"/>
                  </a:tabLst>
                  <a:defRPr sz="1200">
                    <a:solidFill>
                      <a:schemeClr val="tx1"/>
                    </a:solidFill>
                    <a:latin typeface="Credit Suisse Type Roman" pitchFamily="34" charset="0"/>
                  </a:defRPr>
                </a:lvl1pPr>
                <a:lvl2pPr marL="742950" indent="-285750" algn="ctr" defTabSz="728663" eaLnBrk="0" hangingPunct="0">
                  <a:lnSpc>
                    <a:spcPct val="95000"/>
                  </a:lnSpc>
                  <a:buClr>
                    <a:schemeClr val="bg1"/>
                  </a:buClr>
                  <a:tabLst>
                    <a:tab pos="4286250" algn="l"/>
                  </a:tabLst>
                  <a:defRPr sz="1200">
                    <a:solidFill>
                      <a:schemeClr val="tx1"/>
                    </a:solidFill>
                    <a:latin typeface="Credit Suisse Type Roman" pitchFamily="34" charset="0"/>
                  </a:defRPr>
                </a:lvl2pPr>
                <a:lvl3pPr marL="11430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3pPr>
                <a:lvl4pPr marL="16002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4pPr>
                <a:lvl5pPr marL="20574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5pPr>
                <a:lvl6pPr marL="25146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6pPr>
                <a:lvl7pPr marL="29718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7pPr>
                <a:lvl8pPr marL="34290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8pPr>
                <a:lvl9pPr marL="38862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9pPr>
              </a:lstStyle>
              <a:p>
                <a:pPr eaLnBrk="1" hangingPunct="1">
                  <a:defRPr/>
                </a:pPr>
                <a:r>
                  <a:rPr lang="en-GB" altLang="en-US" sz="600" b="1">
                    <a:solidFill>
                      <a:srgbClr val="000000"/>
                    </a:solidFill>
                    <a:latin typeface="+mj-lt"/>
                  </a:rPr>
                  <a:t>98ADB4</a:t>
                </a:r>
              </a:p>
            </p:txBody>
          </p:sp>
          <p:sp>
            <p:nvSpPr>
              <p:cNvPr id="95" name="HexA4"/>
              <p:cNvSpPr>
                <a:spLocks noChangeArrowheads="1"/>
              </p:cNvSpPr>
              <p:nvPr userDrawn="1"/>
            </p:nvSpPr>
            <p:spPr bwMode="auto">
              <a:xfrm>
                <a:off x="-1714500" y="3352800"/>
                <a:ext cx="381000" cy="241300"/>
              </a:xfrm>
              <a:prstGeom prst="rect">
                <a:avLst/>
              </a:prstGeom>
              <a:solidFill>
                <a:srgbClr val="D9D9D9"/>
              </a:solidFill>
              <a:ln w="6350"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64800" rIns="0" bIns="64800" anchor="ctr"/>
              <a:lstStyle>
                <a:lvl1pPr algn="ctr" defTabSz="728663" eaLnBrk="0" hangingPunct="0">
                  <a:lnSpc>
                    <a:spcPct val="95000"/>
                  </a:lnSpc>
                  <a:buClr>
                    <a:schemeClr val="bg1"/>
                  </a:buClr>
                  <a:tabLst>
                    <a:tab pos="4286250" algn="l"/>
                  </a:tabLst>
                  <a:defRPr sz="1200">
                    <a:solidFill>
                      <a:schemeClr val="tx1"/>
                    </a:solidFill>
                    <a:latin typeface="Credit Suisse Type Roman" pitchFamily="34" charset="0"/>
                  </a:defRPr>
                </a:lvl1pPr>
                <a:lvl2pPr marL="742950" indent="-285750" algn="ctr" defTabSz="728663" eaLnBrk="0" hangingPunct="0">
                  <a:lnSpc>
                    <a:spcPct val="95000"/>
                  </a:lnSpc>
                  <a:buClr>
                    <a:schemeClr val="bg1"/>
                  </a:buClr>
                  <a:tabLst>
                    <a:tab pos="4286250" algn="l"/>
                  </a:tabLst>
                  <a:defRPr sz="1200">
                    <a:solidFill>
                      <a:schemeClr val="tx1"/>
                    </a:solidFill>
                    <a:latin typeface="Credit Suisse Type Roman" pitchFamily="34" charset="0"/>
                  </a:defRPr>
                </a:lvl2pPr>
                <a:lvl3pPr marL="11430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3pPr>
                <a:lvl4pPr marL="16002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4pPr>
                <a:lvl5pPr marL="20574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5pPr>
                <a:lvl6pPr marL="25146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6pPr>
                <a:lvl7pPr marL="29718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7pPr>
                <a:lvl8pPr marL="34290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8pPr>
                <a:lvl9pPr marL="38862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9pPr>
              </a:lstStyle>
              <a:p>
                <a:pPr eaLnBrk="1" hangingPunct="1">
                  <a:defRPr/>
                </a:pPr>
                <a:r>
                  <a:rPr lang="en-GB" altLang="en-US" sz="600" b="1">
                    <a:solidFill>
                      <a:srgbClr val="000000"/>
                    </a:solidFill>
                    <a:latin typeface="+mj-lt"/>
                  </a:rPr>
                  <a:t>E2E8EA</a:t>
                </a:r>
              </a:p>
            </p:txBody>
          </p:sp>
          <p:sp>
            <p:nvSpPr>
              <p:cNvPr id="96" name="HexA5"/>
              <p:cNvSpPr>
                <a:spLocks noChangeArrowheads="1"/>
              </p:cNvSpPr>
              <p:nvPr userDrawn="1"/>
            </p:nvSpPr>
            <p:spPr bwMode="auto">
              <a:xfrm>
                <a:off x="-1714500" y="3644900"/>
                <a:ext cx="381000" cy="241300"/>
              </a:xfrm>
              <a:prstGeom prst="rect">
                <a:avLst/>
              </a:prstGeom>
              <a:solidFill>
                <a:srgbClr val="D9D9D9"/>
              </a:solidFill>
              <a:ln w="6350"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64800" rIns="0" bIns="64800" anchor="ctr"/>
              <a:lstStyle>
                <a:lvl1pPr algn="ctr" defTabSz="728663" eaLnBrk="0" hangingPunct="0">
                  <a:lnSpc>
                    <a:spcPct val="95000"/>
                  </a:lnSpc>
                  <a:buClr>
                    <a:schemeClr val="bg1"/>
                  </a:buClr>
                  <a:tabLst>
                    <a:tab pos="4286250" algn="l"/>
                  </a:tabLst>
                  <a:defRPr sz="1200">
                    <a:solidFill>
                      <a:schemeClr val="tx1"/>
                    </a:solidFill>
                    <a:latin typeface="Credit Suisse Type Roman" pitchFamily="34" charset="0"/>
                  </a:defRPr>
                </a:lvl1pPr>
                <a:lvl2pPr marL="742950" indent="-285750" algn="ctr" defTabSz="728663" eaLnBrk="0" hangingPunct="0">
                  <a:lnSpc>
                    <a:spcPct val="95000"/>
                  </a:lnSpc>
                  <a:buClr>
                    <a:schemeClr val="bg1"/>
                  </a:buClr>
                  <a:tabLst>
                    <a:tab pos="4286250" algn="l"/>
                  </a:tabLst>
                  <a:defRPr sz="1200">
                    <a:solidFill>
                      <a:schemeClr val="tx1"/>
                    </a:solidFill>
                    <a:latin typeface="Credit Suisse Type Roman" pitchFamily="34" charset="0"/>
                  </a:defRPr>
                </a:lvl2pPr>
                <a:lvl3pPr marL="11430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3pPr>
                <a:lvl4pPr marL="16002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4pPr>
                <a:lvl5pPr marL="20574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5pPr>
                <a:lvl6pPr marL="25146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6pPr>
                <a:lvl7pPr marL="29718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7pPr>
                <a:lvl8pPr marL="34290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8pPr>
                <a:lvl9pPr marL="38862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9pPr>
              </a:lstStyle>
              <a:p>
                <a:pPr eaLnBrk="1" hangingPunct="1">
                  <a:defRPr/>
                </a:pPr>
                <a:r>
                  <a:rPr lang="en-GB" altLang="en-US" sz="600" b="1">
                    <a:solidFill>
                      <a:srgbClr val="000000"/>
                    </a:solidFill>
                    <a:latin typeface="+mj-lt"/>
                  </a:rPr>
                  <a:t>92A5A4</a:t>
                </a:r>
              </a:p>
            </p:txBody>
          </p:sp>
          <p:sp>
            <p:nvSpPr>
              <p:cNvPr id="97" name="HexA6"/>
              <p:cNvSpPr>
                <a:spLocks noChangeArrowheads="1"/>
              </p:cNvSpPr>
              <p:nvPr userDrawn="1"/>
            </p:nvSpPr>
            <p:spPr bwMode="auto">
              <a:xfrm>
                <a:off x="-1714500" y="3937000"/>
                <a:ext cx="381000" cy="241300"/>
              </a:xfrm>
              <a:prstGeom prst="rect">
                <a:avLst/>
              </a:prstGeom>
              <a:solidFill>
                <a:srgbClr val="D9D9D9"/>
              </a:solidFill>
              <a:ln w="6350"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64800" rIns="0" bIns="64800" anchor="ctr"/>
              <a:lstStyle>
                <a:lvl1pPr algn="ctr" defTabSz="728663" eaLnBrk="0" hangingPunct="0">
                  <a:lnSpc>
                    <a:spcPct val="95000"/>
                  </a:lnSpc>
                  <a:buClr>
                    <a:schemeClr val="bg1"/>
                  </a:buClr>
                  <a:tabLst>
                    <a:tab pos="4286250" algn="l"/>
                  </a:tabLst>
                  <a:defRPr sz="1200">
                    <a:solidFill>
                      <a:schemeClr val="tx1"/>
                    </a:solidFill>
                    <a:latin typeface="Credit Suisse Type Roman" pitchFamily="34" charset="0"/>
                  </a:defRPr>
                </a:lvl1pPr>
                <a:lvl2pPr marL="742950" indent="-285750" algn="ctr" defTabSz="728663" eaLnBrk="0" hangingPunct="0">
                  <a:lnSpc>
                    <a:spcPct val="95000"/>
                  </a:lnSpc>
                  <a:buClr>
                    <a:schemeClr val="bg1"/>
                  </a:buClr>
                  <a:tabLst>
                    <a:tab pos="4286250" algn="l"/>
                  </a:tabLst>
                  <a:defRPr sz="1200">
                    <a:solidFill>
                      <a:schemeClr val="tx1"/>
                    </a:solidFill>
                    <a:latin typeface="Credit Suisse Type Roman" pitchFamily="34" charset="0"/>
                  </a:defRPr>
                </a:lvl2pPr>
                <a:lvl3pPr marL="11430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3pPr>
                <a:lvl4pPr marL="16002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4pPr>
                <a:lvl5pPr marL="20574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5pPr>
                <a:lvl6pPr marL="25146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6pPr>
                <a:lvl7pPr marL="29718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7pPr>
                <a:lvl8pPr marL="34290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8pPr>
                <a:lvl9pPr marL="38862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9pPr>
              </a:lstStyle>
              <a:p>
                <a:pPr eaLnBrk="1" hangingPunct="1">
                  <a:defRPr/>
                </a:pPr>
                <a:r>
                  <a:rPr lang="en-GB" altLang="en-US" sz="600" b="1">
                    <a:solidFill>
                      <a:srgbClr val="000000"/>
                    </a:solidFill>
                    <a:latin typeface="+mj-lt"/>
                  </a:rPr>
                  <a:t>E6E6E6</a:t>
                </a:r>
              </a:p>
            </p:txBody>
          </p:sp>
          <p:sp>
            <p:nvSpPr>
              <p:cNvPr id="98" name="TitleHex"/>
              <p:cNvSpPr>
                <a:spLocks noChangeArrowheads="1"/>
              </p:cNvSpPr>
              <p:nvPr userDrawn="1"/>
            </p:nvSpPr>
            <p:spPr bwMode="auto">
              <a:xfrm>
                <a:off x="-1714500" y="800100"/>
                <a:ext cx="381000" cy="241300"/>
              </a:xfrm>
              <a:prstGeom prst="rect">
                <a:avLst/>
              </a:prstGeom>
              <a:solidFill>
                <a:srgbClr val="D9D9D9"/>
              </a:solidFill>
              <a:ln w="6350"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64800" rIns="0" bIns="64800" anchor="ctr"/>
              <a:lstStyle>
                <a:lvl1pPr algn="ctr" defTabSz="728663" eaLnBrk="0" hangingPunct="0">
                  <a:lnSpc>
                    <a:spcPct val="95000"/>
                  </a:lnSpc>
                  <a:buClr>
                    <a:schemeClr val="bg1"/>
                  </a:buClr>
                  <a:tabLst>
                    <a:tab pos="4286250" algn="l"/>
                  </a:tabLst>
                  <a:defRPr sz="1200">
                    <a:solidFill>
                      <a:schemeClr val="tx1"/>
                    </a:solidFill>
                    <a:latin typeface="Credit Suisse Type Roman" pitchFamily="34" charset="0"/>
                  </a:defRPr>
                </a:lvl1pPr>
                <a:lvl2pPr marL="742950" indent="-285750" algn="ctr" defTabSz="728663" eaLnBrk="0" hangingPunct="0">
                  <a:lnSpc>
                    <a:spcPct val="95000"/>
                  </a:lnSpc>
                  <a:buClr>
                    <a:schemeClr val="bg1"/>
                  </a:buClr>
                  <a:tabLst>
                    <a:tab pos="4286250" algn="l"/>
                  </a:tabLst>
                  <a:defRPr sz="1200">
                    <a:solidFill>
                      <a:schemeClr val="tx1"/>
                    </a:solidFill>
                    <a:latin typeface="Credit Suisse Type Roman" pitchFamily="34" charset="0"/>
                  </a:defRPr>
                </a:lvl2pPr>
                <a:lvl3pPr marL="11430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3pPr>
                <a:lvl4pPr marL="16002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4pPr>
                <a:lvl5pPr marL="20574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5pPr>
                <a:lvl6pPr marL="25146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6pPr>
                <a:lvl7pPr marL="29718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7pPr>
                <a:lvl8pPr marL="34290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8pPr>
                <a:lvl9pPr marL="38862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9pPr>
              </a:lstStyle>
              <a:p>
                <a:pPr eaLnBrk="1" hangingPunct="1">
                  <a:defRPr/>
                </a:pPr>
                <a:r>
                  <a:rPr lang="en-GB" altLang="en-US" sz="600" b="1">
                    <a:solidFill>
                      <a:srgbClr val="000000"/>
                    </a:solidFill>
                    <a:latin typeface="+mj-lt"/>
                  </a:rPr>
                  <a:t>000000</a:t>
                </a:r>
              </a:p>
            </p:txBody>
          </p:sp>
          <p:sp>
            <p:nvSpPr>
              <p:cNvPr id="99" name="SubHex"/>
              <p:cNvSpPr>
                <a:spLocks noChangeArrowheads="1"/>
              </p:cNvSpPr>
              <p:nvPr userDrawn="1"/>
            </p:nvSpPr>
            <p:spPr bwMode="auto">
              <a:xfrm>
                <a:off x="-1714500" y="1270000"/>
                <a:ext cx="381000" cy="241300"/>
              </a:xfrm>
              <a:prstGeom prst="rect">
                <a:avLst/>
              </a:prstGeom>
              <a:solidFill>
                <a:srgbClr val="D9D9D9"/>
              </a:solidFill>
              <a:ln w="6350"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64800" rIns="0" bIns="64800" anchor="ctr"/>
              <a:lstStyle>
                <a:lvl1pPr algn="ctr" defTabSz="728663" eaLnBrk="0" hangingPunct="0">
                  <a:lnSpc>
                    <a:spcPct val="95000"/>
                  </a:lnSpc>
                  <a:buClr>
                    <a:schemeClr val="bg1"/>
                  </a:buClr>
                  <a:tabLst>
                    <a:tab pos="4286250" algn="l"/>
                  </a:tabLst>
                  <a:defRPr sz="1200">
                    <a:solidFill>
                      <a:schemeClr val="tx1"/>
                    </a:solidFill>
                    <a:latin typeface="Credit Suisse Type Roman" pitchFamily="34" charset="0"/>
                  </a:defRPr>
                </a:lvl1pPr>
                <a:lvl2pPr marL="742950" indent="-285750" algn="ctr" defTabSz="728663" eaLnBrk="0" hangingPunct="0">
                  <a:lnSpc>
                    <a:spcPct val="95000"/>
                  </a:lnSpc>
                  <a:buClr>
                    <a:schemeClr val="bg1"/>
                  </a:buClr>
                  <a:tabLst>
                    <a:tab pos="4286250" algn="l"/>
                  </a:tabLst>
                  <a:defRPr sz="1200">
                    <a:solidFill>
                      <a:schemeClr val="tx1"/>
                    </a:solidFill>
                    <a:latin typeface="Credit Suisse Type Roman" pitchFamily="34" charset="0"/>
                  </a:defRPr>
                </a:lvl2pPr>
                <a:lvl3pPr marL="11430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3pPr>
                <a:lvl4pPr marL="16002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4pPr>
                <a:lvl5pPr marL="20574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5pPr>
                <a:lvl6pPr marL="25146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6pPr>
                <a:lvl7pPr marL="29718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7pPr>
                <a:lvl8pPr marL="34290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8pPr>
                <a:lvl9pPr marL="38862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9pPr>
              </a:lstStyle>
              <a:p>
                <a:pPr eaLnBrk="1" hangingPunct="1">
                  <a:defRPr/>
                </a:pPr>
                <a:r>
                  <a:rPr lang="en-GB" altLang="en-US" sz="600" b="1">
                    <a:solidFill>
                      <a:srgbClr val="000000"/>
                    </a:solidFill>
                    <a:latin typeface="+mj-lt"/>
                  </a:rPr>
                  <a:t>4C575D</a:t>
                </a:r>
              </a:p>
            </p:txBody>
          </p:sp>
          <p:sp>
            <p:nvSpPr>
              <p:cNvPr id="100" name="clientHex"/>
              <p:cNvSpPr>
                <a:spLocks noChangeArrowheads="1"/>
              </p:cNvSpPr>
              <p:nvPr userDrawn="1"/>
            </p:nvSpPr>
            <p:spPr bwMode="auto">
              <a:xfrm>
                <a:off x="-1714500" y="5080000"/>
                <a:ext cx="381000" cy="241300"/>
              </a:xfrm>
              <a:prstGeom prst="rect">
                <a:avLst/>
              </a:prstGeom>
              <a:solidFill>
                <a:srgbClr val="D9D9D9"/>
              </a:solidFill>
              <a:ln w="6350"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64800" rIns="0" bIns="64800" anchor="ctr"/>
              <a:lstStyle>
                <a:lvl1pPr algn="ctr" defTabSz="728663" eaLnBrk="0" hangingPunct="0">
                  <a:lnSpc>
                    <a:spcPct val="95000"/>
                  </a:lnSpc>
                  <a:buClr>
                    <a:schemeClr val="bg1"/>
                  </a:buClr>
                  <a:tabLst>
                    <a:tab pos="4286250" algn="l"/>
                  </a:tabLst>
                  <a:defRPr sz="1200">
                    <a:solidFill>
                      <a:schemeClr val="tx1"/>
                    </a:solidFill>
                    <a:latin typeface="Credit Suisse Type Roman" pitchFamily="34" charset="0"/>
                  </a:defRPr>
                </a:lvl1pPr>
                <a:lvl2pPr marL="742950" indent="-285750" algn="ctr" defTabSz="728663" eaLnBrk="0" hangingPunct="0">
                  <a:lnSpc>
                    <a:spcPct val="95000"/>
                  </a:lnSpc>
                  <a:buClr>
                    <a:schemeClr val="bg1"/>
                  </a:buClr>
                  <a:tabLst>
                    <a:tab pos="4286250" algn="l"/>
                  </a:tabLst>
                  <a:defRPr sz="1200">
                    <a:solidFill>
                      <a:schemeClr val="tx1"/>
                    </a:solidFill>
                    <a:latin typeface="Credit Suisse Type Roman" pitchFamily="34" charset="0"/>
                  </a:defRPr>
                </a:lvl2pPr>
                <a:lvl3pPr marL="11430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3pPr>
                <a:lvl4pPr marL="16002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4pPr>
                <a:lvl5pPr marL="20574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5pPr>
                <a:lvl6pPr marL="25146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6pPr>
                <a:lvl7pPr marL="29718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7pPr>
                <a:lvl8pPr marL="34290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8pPr>
                <a:lvl9pPr marL="38862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9pPr>
              </a:lstStyle>
              <a:p>
                <a:pPr eaLnBrk="1" hangingPunct="1">
                  <a:defRPr/>
                </a:pPr>
                <a:endParaRPr lang="en-GB" altLang="en-US" sz="600" b="1">
                  <a:solidFill>
                    <a:srgbClr val="000000"/>
                  </a:solidFill>
                  <a:latin typeface="+mj-lt"/>
                </a:endParaRPr>
              </a:p>
            </p:txBody>
          </p:sp>
          <p:sp>
            <p:nvSpPr>
              <p:cNvPr id="101" name="CSHex"/>
              <p:cNvSpPr>
                <a:spLocks noChangeArrowheads="1"/>
              </p:cNvSpPr>
              <p:nvPr userDrawn="1"/>
            </p:nvSpPr>
            <p:spPr bwMode="auto">
              <a:xfrm>
                <a:off x="-1714500" y="5524500"/>
                <a:ext cx="381000" cy="241300"/>
              </a:xfrm>
              <a:prstGeom prst="rect">
                <a:avLst/>
              </a:prstGeom>
              <a:solidFill>
                <a:srgbClr val="D9D9D9"/>
              </a:solidFill>
              <a:ln w="6350"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64800" rIns="0" bIns="64800" anchor="ctr"/>
              <a:lstStyle>
                <a:lvl1pPr algn="ctr" defTabSz="728663" eaLnBrk="0" hangingPunct="0">
                  <a:lnSpc>
                    <a:spcPct val="95000"/>
                  </a:lnSpc>
                  <a:buClr>
                    <a:schemeClr val="bg1"/>
                  </a:buClr>
                  <a:tabLst>
                    <a:tab pos="4286250" algn="l"/>
                  </a:tabLst>
                  <a:defRPr sz="1200">
                    <a:solidFill>
                      <a:schemeClr val="tx1"/>
                    </a:solidFill>
                    <a:latin typeface="Credit Suisse Type Roman" pitchFamily="34" charset="0"/>
                  </a:defRPr>
                </a:lvl1pPr>
                <a:lvl2pPr marL="742950" indent="-285750" algn="ctr" defTabSz="728663" eaLnBrk="0" hangingPunct="0">
                  <a:lnSpc>
                    <a:spcPct val="95000"/>
                  </a:lnSpc>
                  <a:buClr>
                    <a:schemeClr val="bg1"/>
                  </a:buClr>
                  <a:tabLst>
                    <a:tab pos="4286250" algn="l"/>
                  </a:tabLst>
                  <a:defRPr sz="1200">
                    <a:solidFill>
                      <a:schemeClr val="tx1"/>
                    </a:solidFill>
                    <a:latin typeface="Credit Suisse Type Roman" pitchFamily="34" charset="0"/>
                  </a:defRPr>
                </a:lvl2pPr>
                <a:lvl3pPr marL="11430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3pPr>
                <a:lvl4pPr marL="16002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4pPr>
                <a:lvl5pPr marL="20574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5pPr>
                <a:lvl6pPr marL="25146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6pPr>
                <a:lvl7pPr marL="29718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7pPr>
                <a:lvl8pPr marL="34290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8pPr>
                <a:lvl9pPr marL="38862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9pPr>
              </a:lstStyle>
              <a:p>
                <a:pPr eaLnBrk="1" hangingPunct="1">
                  <a:defRPr/>
                </a:pPr>
                <a:endParaRPr lang="en-GB" altLang="en-US" sz="600" b="1">
                  <a:solidFill>
                    <a:srgbClr val="000000"/>
                  </a:solidFill>
                  <a:latin typeface="+mj-lt"/>
                </a:endParaRPr>
              </a:p>
            </p:txBody>
          </p:sp>
          <p:sp>
            <p:nvSpPr>
              <p:cNvPr id="102" name="hHex"/>
              <p:cNvSpPr>
                <a:spLocks noChangeArrowheads="1"/>
              </p:cNvSpPr>
              <p:nvPr userDrawn="1"/>
            </p:nvSpPr>
            <p:spPr bwMode="auto">
              <a:xfrm>
                <a:off x="-1714500" y="4229100"/>
                <a:ext cx="381000" cy="241300"/>
              </a:xfrm>
              <a:prstGeom prst="rect">
                <a:avLst/>
              </a:prstGeom>
              <a:solidFill>
                <a:srgbClr val="D9D9D9"/>
              </a:solidFill>
              <a:ln w="6350"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64800" rIns="0" bIns="64800" anchor="ctr"/>
              <a:lstStyle>
                <a:lvl1pPr algn="ctr" defTabSz="728663" eaLnBrk="0" hangingPunct="0">
                  <a:lnSpc>
                    <a:spcPct val="95000"/>
                  </a:lnSpc>
                  <a:buClr>
                    <a:schemeClr val="bg1"/>
                  </a:buClr>
                  <a:tabLst>
                    <a:tab pos="4286250" algn="l"/>
                  </a:tabLst>
                  <a:defRPr sz="1200">
                    <a:solidFill>
                      <a:schemeClr val="tx1"/>
                    </a:solidFill>
                    <a:latin typeface="Credit Suisse Type Roman" pitchFamily="34" charset="0"/>
                  </a:defRPr>
                </a:lvl1pPr>
                <a:lvl2pPr marL="742950" indent="-285750" algn="ctr" defTabSz="728663" eaLnBrk="0" hangingPunct="0">
                  <a:lnSpc>
                    <a:spcPct val="95000"/>
                  </a:lnSpc>
                  <a:buClr>
                    <a:schemeClr val="bg1"/>
                  </a:buClr>
                  <a:tabLst>
                    <a:tab pos="4286250" algn="l"/>
                  </a:tabLst>
                  <a:defRPr sz="1200">
                    <a:solidFill>
                      <a:schemeClr val="tx1"/>
                    </a:solidFill>
                    <a:latin typeface="Credit Suisse Type Roman" pitchFamily="34" charset="0"/>
                  </a:defRPr>
                </a:lvl2pPr>
                <a:lvl3pPr marL="11430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3pPr>
                <a:lvl4pPr marL="16002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4pPr>
                <a:lvl5pPr marL="20574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5pPr>
                <a:lvl6pPr marL="25146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6pPr>
                <a:lvl7pPr marL="29718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7pPr>
                <a:lvl8pPr marL="34290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8pPr>
                <a:lvl9pPr marL="38862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9pPr>
              </a:lstStyle>
              <a:p>
                <a:pPr eaLnBrk="1" hangingPunct="1">
                  <a:defRPr/>
                </a:pPr>
                <a:r>
                  <a:rPr lang="en-GB" altLang="en-US" sz="600" b="1">
                    <a:solidFill>
                      <a:srgbClr val="000000"/>
                    </a:solidFill>
                    <a:latin typeface="+mj-lt"/>
                  </a:rPr>
                  <a:t>FF0000</a:t>
                </a:r>
              </a:p>
            </p:txBody>
          </p:sp>
          <p:sp>
            <p:nvSpPr>
              <p:cNvPr id="103" name="lHex"/>
              <p:cNvSpPr>
                <a:spLocks noChangeArrowheads="1"/>
              </p:cNvSpPr>
              <p:nvPr userDrawn="1"/>
            </p:nvSpPr>
            <p:spPr bwMode="auto">
              <a:xfrm>
                <a:off x="-1714500" y="4521200"/>
                <a:ext cx="381000" cy="241300"/>
              </a:xfrm>
              <a:prstGeom prst="rect">
                <a:avLst/>
              </a:prstGeom>
              <a:solidFill>
                <a:srgbClr val="D9D9D9"/>
              </a:solidFill>
              <a:ln w="6350"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64800" rIns="0" bIns="64800" anchor="ctr"/>
              <a:lstStyle>
                <a:lvl1pPr algn="ctr" defTabSz="728663" eaLnBrk="0" hangingPunct="0">
                  <a:lnSpc>
                    <a:spcPct val="95000"/>
                  </a:lnSpc>
                  <a:buClr>
                    <a:schemeClr val="bg1"/>
                  </a:buClr>
                  <a:tabLst>
                    <a:tab pos="4286250" algn="l"/>
                  </a:tabLst>
                  <a:defRPr sz="1200">
                    <a:solidFill>
                      <a:schemeClr val="tx1"/>
                    </a:solidFill>
                    <a:latin typeface="Credit Suisse Type Roman" pitchFamily="34" charset="0"/>
                  </a:defRPr>
                </a:lvl1pPr>
                <a:lvl2pPr marL="742950" indent="-285750" algn="ctr" defTabSz="728663" eaLnBrk="0" hangingPunct="0">
                  <a:lnSpc>
                    <a:spcPct val="95000"/>
                  </a:lnSpc>
                  <a:buClr>
                    <a:schemeClr val="bg1"/>
                  </a:buClr>
                  <a:tabLst>
                    <a:tab pos="4286250" algn="l"/>
                  </a:tabLst>
                  <a:defRPr sz="1200">
                    <a:solidFill>
                      <a:schemeClr val="tx1"/>
                    </a:solidFill>
                    <a:latin typeface="Credit Suisse Type Roman" pitchFamily="34" charset="0"/>
                  </a:defRPr>
                </a:lvl2pPr>
                <a:lvl3pPr marL="11430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3pPr>
                <a:lvl4pPr marL="16002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4pPr>
                <a:lvl5pPr marL="20574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5pPr>
                <a:lvl6pPr marL="25146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6pPr>
                <a:lvl7pPr marL="29718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7pPr>
                <a:lvl8pPr marL="34290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8pPr>
                <a:lvl9pPr marL="38862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9pPr>
              </a:lstStyle>
              <a:p>
                <a:pPr eaLnBrk="1" hangingPunct="1">
                  <a:defRPr/>
                </a:pPr>
                <a:r>
                  <a:rPr lang="en-GB" altLang="en-US" sz="600" b="1">
                    <a:solidFill>
                      <a:srgbClr val="000000"/>
                    </a:solidFill>
                    <a:latin typeface="+mj-lt"/>
                  </a:rPr>
                  <a:t>00B050</a:t>
                </a:r>
              </a:p>
            </p:txBody>
          </p:sp>
          <p:sp>
            <p:nvSpPr>
              <p:cNvPr id="104" name="h2Hex"/>
              <p:cNvSpPr>
                <a:spLocks noChangeArrowheads="1"/>
              </p:cNvSpPr>
              <p:nvPr userDrawn="1"/>
            </p:nvSpPr>
            <p:spPr bwMode="auto">
              <a:xfrm>
                <a:off x="-1714500" y="6032500"/>
                <a:ext cx="381000" cy="241300"/>
              </a:xfrm>
              <a:prstGeom prst="rect">
                <a:avLst/>
              </a:prstGeom>
              <a:solidFill>
                <a:srgbClr val="D9D9D9"/>
              </a:solidFill>
              <a:ln w="6350"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64800" rIns="0" bIns="64800" anchor="ctr"/>
              <a:lstStyle>
                <a:lvl1pPr algn="ctr" defTabSz="728663" eaLnBrk="0" hangingPunct="0">
                  <a:lnSpc>
                    <a:spcPct val="95000"/>
                  </a:lnSpc>
                  <a:buClr>
                    <a:schemeClr val="bg1"/>
                  </a:buClr>
                  <a:tabLst>
                    <a:tab pos="4286250" algn="l"/>
                  </a:tabLst>
                  <a:defRPr sz="1200">
                    <a:solidFill>
                      <a:schemeClr val="tx1"/>
                    </a:solidFill>
                    <a:latin typeface="Credit Suisse Type Roman" pitchFamily="34" charset="0"/>
                  </a:defRPr>
                </a:lvl1pPr>
                <a:lvl2pPr marL="742950" indent="-285750" algn="ctr" defTabSz="728663" eaLnBrk="0" hangingPunct="0">
                  <a:lnSpc>
                    <a:spcPct val="95000"/>
                  </a:lnSpc>
                  <a:buClr>
                    <a:schemeClr val="bg1"/>
                  </a:buClr>
                  <a:tabLst>
                    <a:tab pos="4286250" algn="l"/>
                  </a:tabLst>
                  <a:defRPr sz="1200">
                    <a:solidFill>
                      <a:schemeClr val="tx1"/>
                    </a:solidFill>
                    <a:latin typeface="Credit Suisse Type Roman" pitchFamily="34" charset="0"/>
                  </a:defRPr>
                </a:lvl2pPr>
                <a:lvl3pPr marL="11430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3pPr>
                <a:lvl4pPr marL="16002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4pPr>
                <a:lvl5pPr marL="20574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5pPr>
                <a:lvl6pPr marL="25146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6pPr>
                <a:lvl7pPr marL="29718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7pPr>
                <a:lvl8pPr marL="34290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8pPr>
                <a:lvl9pPr marL="38862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9pPr>
              </a:lstStyle>
              <a:p>
                <a:pPr eaLnBrk="1" hangingPunct="1">
                  <a:defRPr/>
                </a:pPr>
                <a:endParaRPr lang="en-GB" altLang="en-US" sz="600" b="1">
                  <a:solidFill>
                    <a:srgbClr val="000000"/>
                  </a:solidFill>
                  <a:latin typeface="+mj-lt"/>
                </a:endParaRPr>
              </a:p>
            </p:txBody>
          </p:sp>
          <p:sp>
            <p:nvSpPr>
              <p:cNvPr id="105" name="h23Hex"/>
              <p:cNvSpPr>
                <a:spLocks noChangeArrowheads="1"/>
              </p:cNvSpPr>
              <p:nvPr userDrawn="1"/>
            </p:nvSpPr>
            <p:spPr bwMode="auto">
              <a:xfrm>
                <a:off x="-1714500" y="6324600"/>
                <a:ext cx="381000" cy="241300"/>
              </a:xfrm>
              <a:prstGeom prst="rect">
                <a:avLst/>
              </a:prstGeom>
              <a:solidFill>
                <a:srgbClr val="D9D9D9"/>
              </a:solidFill>
              <a:ln w="6350"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64800" rIns="0" bIns="64800" anchor="ctr"/>
              <a:lstStyle>
                <a:lvl1pPr algn="ctr" defTabSz="728663" eaLnBrk="0" hangingPunct="0">
                  <a:lnSpc>
                    <a:spcPct val="95000"/>
                  </a:lnSpc>
                  <a:buClr>
                    <a:schemeClr val="bg1"/>
                  </a:buClr>
                  <a:tabLst>
                    <a:tab pos="4286250" algn="l"/>
                  </a:tabLst>
                  <a:defRPr sz="1200">
                    <a:solidFill>
                      <a:schemeClr val="tx1"/>
                    </a:solidFill>
                    <a:latin typeface="Credit Suisse Type Roman" pitchFamily="34" charset="0"/>
                  </a:defRPr>
                </a:lvl1pPr>
                <a:lvl2pPr marL="742950" indent="-285750" algn="ctr" defTabSz="728663" eaLnBrk="0" hangingPunct="0">
                  <a:lnSpc>
                    <a:spcPct val="95000"/>
                  </a:lnSpc>
                  <a:buClr>
                    <a:schemeClr val="bg1"/>
                  </a:buClr>
                  <a:tabLst>
                    <a:tab pos="4286250" algn="l"/>
                  </a:tabLst>
                  <a:defRPr sz="1200">
                    <a:solidFill>
                      <a:schemeClr val="tx1"/>
                    </a:solidFill>
                    <a:latin typeface="Credit Suisse Type Roman" pitchFamily="34" charset="0"/>
                  </a:defRPr>
                </a:lvl2pPr>
                <a:lvl3pPr marL="11430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3pPr>
                <a:lvl4pPr marL="16002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4pPr>
                <a:lvl5pPr marL="20574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5pPr>
                <a:lvl6pPr marL="25146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6pPr>
                <a:lvl7pPr marL="29718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7pPr>
                <a:lvl8pPr marL="34290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8pPr>
                <a:lvl9pPr marL="38862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9pPr>
              </a:lstStyle>
              <a:p>
                <a:pPr eaLnBrk="1" hangingPunct="1">
                  <a:defRPr/>
                </a:pPr>
                <a:endParaRPr lang="en-GB" altLang="en-US" sz="600" b="1">
                  <a:solidFill>
                    <a:srgbClr val="000000"/>
                  </a:solidFill>
                  <a:latin typeface="+mj-lt"/>
                </a:endParaRPr>
              </a:p>
            </p:txBody>
          </p:sp>
        </p:grpSp>
        <p:grpSp>
          <p:nvGrpSpPr>
            <p:cNvPr id="80" name="StaticTextes"/>
            <p:cNvGrpSpPr>
              <a:grpSpLocks/>
            </p:cNvGrpSpPr>
            <p:nvPr userDrawn="1"/>
          </p:nvGrpSpPr>
          <p:grpSpPr bwMode="auto">
            <a:xfrm>
              <a:off x="-1841500" y="1600200"/>
              <a:ext cx="1612900" cy="5156200"/>
              <a:chOff x="-1841500" y="1600200"/>
              <a:chExt cx="1612900" cy="5156200"/>
            </a:xfrm>
          </p:grpSpPr>
          <p:sp>
            <p:nvSpPr>
              <p:cNvPr id="86" name="HB1"/>
              <p:cNvSpPr>
                <a:spLocks noChangeArrowheads="1"/>
              </p:cNvSpPr>
              <p:nvPr userDrawn="1"/>
            </p:nvSpPr>
            <p:spPr bwMode="auto">
              <a:xfrm>
                <a:off x="-1714500" y="1600200"/>
                <a:ext cx="13716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lvl1pPr algn="ctr" defTabSz="728663" eaLnBrk="0" hangingPunct="0">
                  <a:lnSpc>
                    <a:spcPct val="95000"/>
                  </a:lnSpc>
                  <a:buClr>
                    <a:schemeClr val="bg1"/>
                  </a:buClr>
                  <a:tabLst>
                    <a:tab pos="4286250" algn="l"/>
                  </a:tabLst>
                  <a:defRPr sz="1200">
                    <a:solidFill>
                      <a:schemeClr val="tx1"/>
                    </a:solidFill>
                    <a:latin typeface="Credit Suisse Type Roman" pitchFamily="34" charset="0"/>
                  </a:defRPr>
                </a:lvl1pPr>
                <a:lvl2pPr marL="742950" indent="-285750" algn="ctr" defTabSz="728663" eaLnBrk="0" hangingPunct="0">
                  <a:lnSpc>
                    <a:spcPct val="95000"/>
                  </a:lnSpc>
                  <a:buClr>
                    <a:schemeClr val="bg1"/>
                  </a:buClr>
                  <a:tabLst>
                    <a:tab pos="4286250" algn="l"/>
                  </a:tabLst>
                  <a:defRPr sz="1200">
                    <a:solidFill>
                      <a:schemeClr val="tx1"/>
                    </a:solidFill>
                    <a:latin typeface="Credit Suisse Type Roman" pitchFamily="34" charset="0"/>
                  </a:defRPr>
                </a:lvl2pPr>
                <a:lvl3pPr marL="11430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3pPr>
                <a:lvl4pPr marL="16002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4pPr>
                <a:lvl5pPr marL="20574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5pPr>
                <a:lvl6pPr marL="25146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6pPr>
                <a:lvl7pPr marL="29718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7pPr>
                <a:lvl8pPr marL="34290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8pPr>
                <a:lvl9pPr marL="38862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9pPr>
              </a:lstStyle>
              <a:p>
                <a:pPr eaLnBrk="1" hangingPunct="1">
                  <a:defRPr/>
                </a:pPr>
                <a:r>
                  <a:rPr lang="en-GB" altLang="en-US" sz="700" b="1">
                    <a:solidFill>
                      <a:srgbClr val="FFFFFF"/>
                    </a:solidFill>
                    <a:latin typeface="+mj-lt"/>
                  </a:rPr>
                  <a:t>Heading</a:t>
                </a:r>
              </a:p>
            </p:txBody>
          </p:sp>
          <p:sp>
            <p:nvSpPr>
              <p:cNvPr id="87" name="HB2"/>
              <p:cNvSpPr>
                <a:spLocks noChangeArrowheads="1"/>
              </p:cNvSpPr>
              <p:nvPr userDrawn="1"/>
            </p:nvSpPr>
            <p:spPr bwMode="auto">
              <a:xfrm>
                <a:off x="-1714500" y="2273300"/>
                <a:ext cx="13716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lvl1pPr algn="ctr" defTabSz="728663" eaLnBrk="0" hangingPunct="0">
                  <a:lnSpc>
                    <a:spcPct val="95000"/>
                  </a:lnSpc>
                  <a:buClr>
                    <a:schemeClr val="bg1"/>
                  </a:buClr>
                  <a:tabLst>
                    <a:tab pos="4286250" algn="l"/>
                  </a:tabLst>
                  <a:defRPr sz="1200">
                    <a:solidFill>
                      <a:schemeClr val="tx1"/>
                    </a:solidFill>
                    <a:latin typeface="Credit Suisse Type Roman" pitchFamily="34" charset="0"/>
                  </a:defRPr>
                </a:lvl1pPr>
                <a:lvl2pPr marL="742950" indent="-285750" algn="ctr" defTabSz="728663" eaLnBrk="0" hangingPunct="0">
                  <a:lnSpc>
                    <a:spcPct val="95000"/>
                  </a:lnSpc>
                  <a:buClr>
                    <a:schemeClr val="bg1"/>
                  </a:buClr>
                  <a:tabLst>
                    <a:tab pos="4286250" algn="l"/>
                  </a:tabLst>
                  <a:defRPr sz="1200">
                    <a:solidFill>
                      <a:schemeClr val="tx1"/>
                    </a:solidFill>
                    <a:latin typeface="Credit Suisse Type Roman" pitchFamily="34" charset="0"/>
                  </a:defRPr>
                </a:lvl2pPr>
                <a:lvl3pPr marL="11430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3pPr>
                <a:lvl4pPr marL="16002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4pPr>
                <a:lvl5pPr marL="20574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5pPr>
                <a:lvl6pPr marL="25146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6pPr>
                <a:lvl7pPr marL="29718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7pPr>
                <a:lvl8pPr marL="34290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8pPr>
                <a:lvl9pPr marL="38862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9pPr>
              </a:lstStyle>
              <a:p>
                <a:pPr eaLnBrk="1" hangingPunct="1">
                  <a:defRPr/>
                </a:pPr>
                <a:r>
                  <a:rPr lang="en-GB" altLang="en-US" sz="700" b="1">
                    <a:solidFill>
                      <a:srgbClr val="FFFFFF"/>
                    </a:solidFill>
                    <a:latin typeface="+mj-lt"/>
                  </a:rPr>
                  <a:t>Theme Colour Accents</a:t>
                </a:r>
              </a:p>
            </p:txBody>
          </p:sp>
          <p:sp>
            <p:nvSpPr>
              <p:cNvPr id="88" name="HB3"/>
              <p:cNvSpPr>
                <a:spLocks noChangeArrowheads="1"/>
              </p:cNvSpPr>
              <p:nvPr userDrawn="1"/>
            </p:nvSpPr>
            <p:spPr bwMode="auto">
              <a:xfrm>
                <a:off x="-1841500" y="4876800"/>
                <a:ext cx="16129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lvl1pPr algn="ctr" defTabSz="728663" eaLnBrk="0" hangingPunct="0">
                  <a:lnSpc>
                    <a:spcPct val="95000"/>
                  </a:lnSpc>
                  <a:buClr>
                    <a:schemeClr val="bg1"/>
                  </a:buClr>
                  <a:tabLst>
                    <a:tab pos="4286250" algn="l"/>
                  </a:tabLst>
                  <a:defRPr sz="1200">
                    <a:solidFill>
                      <a:schemeClr val="tx1"/>
                    </a:solidFill>
                    <a:latin typeface="Credit Suisse Type Roman" pitchFamily="34" charset="0"/>
                  </a:defRPr>
                </a:lvl1pPr>
                <a:lvl2pPr marL="742950" indent="-285750" algn="ctr" defTabSz="728663" eaLnBrk="0" hangingPunct="0">
                  <a:lnSpc>
                    <a:spcPct val="95000"/>
                  </a:lnSpc>
                  <a:buClr>
                    <a:schemeClr val="bg1"/>
                  </a:buClr>
                  <a:tabLst>
                    <a:tab pos="4286250" algn="l"/>
                  </a:tabLst>
                  <a:defRPr sz="1200">
                    <a:solidFill>
                      <a:schemeClr val="tx1"/>
                    </a:solidFill>
                    <a:latin typeface="Credit Suisse Type Roman" pitchFamily="34" charset="0"/>
                  </a:defRPr>
                </a:lvl2pPr>
                <a:lvl3pPr marL="11430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3pPr>
                <a:lvl4pPr marL="16002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4pPr>
                <a:lvl5pPr marL="20574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5pPr>
                <a:lvl6pPr marL="25146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6pPr>
                <a:lvl7pPr marL="29718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7pPr>
                <a:lvl8pPr marL="34290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8pPr>
                <a:lvl9pPr marL="38862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9pPr>
              </a:lstStyle>
              <a:p>
                <a:pPr eaLnBrk="1" hangingPunct="1">
                  <a:defRPr/>
                </a:pPr>
                <a:r>
                  <a:rPr lang="en-GB" altLang="en-US" sz="700" b="1">
                    <a:solidFill>
                      <a:srgbClr val="FFFFFF"/>
                    </a:solidFill>
                    <a:latin typeface="+mj-lt"/>
                  </a:rPr>
                  <a:t>Recommended client's colour</a:t>
                </a:r>
              </a:p>
            </p:txBody>
          </p:sp>
          <p:sp>
            <p:nvSpPr>
              <p:cNvPr id="89" name="HB4"/>
              <p:cNvSpPr>
                <a:spLocks noChangeArrowheads="1"/>
              </p:cNvSpPr>
              <p:nvPr userDrawn="1"/>
            </p:nvSpPr>
            <p:spPr bwMode="auto">
              <a:xfrm>
                <a:off x="-1714500" y="5334000"/>
                <a:ext cx="13716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lvl1pPr algn="ctr" defTabSz="728663" eaLnBrk="0" hangingPunct="0">
                  <a:lnSpc>
                    <a:spcPct val="95000"/>
                  </a:lnSpc>
                  <a:buClr>
                    <a:schemeClr val="bg1"/>
                  </a:buClr>
                  <a:tabLst>
                    <a:tab pos="4286250" algn="l"/>
                  </a:tabLst>
                  <a:defRPr sz="1200">
                    <a:solidFill>
                      <a:schemeClr val="tx1"/>
                    </a:solidFill>
                    <a:latin typeface="Credit Suisse Type Roman" pitchFamily="34" charset="0"/>
                  </a:defRPr>
                </a:lvl1pPr>
                <a:lvl2pPr marL="742950" indent="-285750" algn="ctr" defTabSz="728663" eaLnBrk="0" hangingPunct="0">
                  <a:lnSpc>
                    <a:spcPct val="95000"/>
                  </a:lnSpc>
                  <a:buClr>
                    <a:schemeClr val="bg1"/>
                  </a:buClr>
                  <a:tabLst>
                    <a:tab pos="4286250" algn="l"/>
                  </a:tabLst>
                  <a:defRPr sz="1200">
                    <a:solidFill>
                      <a:schemeClr val="tx1"/>
                    </a:solidFill>
                    <a:latin typeface="Credit Suisse Type Roman" pitchFamily="34" charset="0"/>
                  </a:defRPr>
                </a:lvl2pPr>
                <a:lvl3pPr marL="11430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3pPr>
                <a:lvl4pPr marL="16002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4pPr>
                <a:lvl5pPr marL="20574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5pPr>
                <a:lvl6pPr marL="25146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6pPr>
                <a:lvl7pPr marL="29718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7pPr>
                <a:lvl8pPr marL="34290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8pPr>
                <a:lvl9pPr marL="38862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9pPr>
              </a:lstStyle>
              <a:p>
                <a:pPr eaLnBrk="1" hangingPunct="1">
                  <a:defRPr/>
                </a:pPr>
                <a:r>
                  <a:rPr lang="en-GB" altLang="en-US" sz="700" b="1">
                    <a:solidFill>
                      <a:srgbClr val="FFFFFF"/>
                    </a:solidFill>
                    <a:latin typeface="+mj-lt"/>
                  </a:rPr>
                  <a:t>Recommended CS colour</a:t>
                </a:r>
              </a:p>
            </p:txBody>
          </p:sp>
          <p:sp>
            <p:nvSpPr>
              <p:cNvPr id="90" name="HB5"/>
              <p:cNvSpPr>
                <a:spLocks noChangeArrowheads="1"/>
              </p:cNvSpPr>
              <p:nvPr userDrawn="1"/>
            </p:nvSpPr>
            <p:spPr bwMode="auto">
              <a:xfrm>
                <a:off x="-1714500" y="5829300"/>
                <a:ext cx="13716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lvl1pPr algn="ctr" defTabSz="728663" eaLnBrk="0" hangingPunct="0">
                  <a:lnSpc>
                    <a:spcPct val="95000"/>
                  </a:lnSpc>
                  <a:buClr>
                    <a:schemeClr val="bg1"/>
                  </a:buClr>
                  <a:tabLst>
                    <a:tab pos="4286250" algn="l"/>
                  </a:tabLst>
                  <a:defRPr sz="1200">
                    <a:solidFill>
                      <a:schemeClr val="tx1"/>
                    </a:solidFill>
                    <a:latin typeface="Credit Suisse Type Roman" pitchFamily="34" charset="0"/>
                  </a:defRPr>
                </a:lvl1pPr>
                <a:lvl2pPr marL="742950" indent="-285750" algn="ctr" defTabSz="728663" eaLnBrk="0" hangingPunct="0">
                  <a:lnSpc>
                    <a:spcPct val="95000"/>
                  </a:lnSpc>
                  <a:buClr>
                    <a:schemeClr val="bg1"/>
                  </a:buClr>
                  <a:tabLst>
                    <a:tab pos="4286250" algn="l"/>
                  </a:tabLst>
                  <a:defRPr sz="1200">
                    <a:solidFill>
                      <a:schemeClr val="tx1"/>
                    </a:solidFill>
                    <a:latin typeface="Credit Suisse Type Roman" pitchFamily="34" charset="0"/>
                  </a:defRPr>
                </a:lvl2pPr>
                <a:lvl3pPr marL="11430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3pPr>
                <a:lvl4pPr marL="16002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4pPr>
                <a:lvl5pPr marL="20574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5pPr>
                <a:lvl6pPr marL="25146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6pPr>
                <a:lvl7pPr marL="29718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7pPr>
                <a:lvl8pPr marL="34290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8pPr>
                <a:lvl9pPr marL="38862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9pPr>
              </a:lstStyle>
              <a:p>
                <a:pPr eaLnBrk="1" hangingPunct="1">
                  <a:defRPr/>
                </a:pPr>
                <a:r>
                  <a:rPr lang="en-GB" altLang="en-US" sz="700" b="1">
                    <a:solidFill>
                      <a:srgbClr val="FFFFFF"/>
                    </a:solidFill>
                    <a:latin typeface="+mj-lt"/>
                  </a:rPr>
                  <a:t>Highlights in tables</a:t>
                </a:r>
              </a:p>
            </p:txBody>
          </p:sp>
          <p:sp>
            <p:nvSpPr>
              <p:cNvPr id="91" name="version"/>
              <p:cNvSpPr>
                <a:spLocks noChangeArrowheads="1"/>
              </p:cNvSpPr>
              <p:nvPr userDrawn="1"/>
            </p:nvSpPr>
            <p:spPr bwMode="auto">
              <a:xfrm>
                <a:off x="-1714500" y="6565900"/>
                <a:ext cx="13716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 tIns="64800" rIns="46800" bIns="64800" anchor="ctr"/>
              <a:lstStyle>
                <a:lvl1pPr algn="ctr" defTabSz="728663" eaLnBrk="0" hangingPunct="0">
                  <a:lnSpc>
                    <a:spcPct val="95000"/>
                  </a:lnSpc>
                  <a:buClr>
                    <a:schemeClr val="bg1"/>
                  </a:buClr>
                  <a:tabLst>
                    <a:tab pos="4286250" algn="l"/>
                  </a:tabLst>
                  <a:defRPr sz="1200">
                    <a:solidFill>
                      <a:schemeClr val="tx1"/>
                    </a:solidFill>
                    <a:latin typeface="Credit Suisse Type Roman" pitchFamily="34" charset="0"/>
                  </a:defRPr>
                </a:lvl1pPr>
                <a:lvl2pPr marL="742950" indent="-285750" algn="ctr" defTabSz="728663" eaLnBrk="0" hangingPunct="0">
                  <a:lnSpc>
                    <a:spcPct val="95000"/>
                  </a:lnSpc>
                  <a:buClr>
                    <a:schemeClr val="bg1"/>
                  </a:buClr>
                  <a:tabLst>
                    <a:tab pos="4286250" algn="l"/>
                  </a:tabLst>
                  <a:defRPr sz="1200">
                    <a:solidFill>
                      <a:schemeClr val="tx1"/>
                    </a:solidFill>
                    <a:latin typeface="Credit Suisse Type Roman" pitchFamily="34" charset="0"/>
                  </a:defRPr>
                </a:lvl2pPr>
                <a:lvl3pPr marL="11430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3pPr>
                <a:lvl4pPr marL="16002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4pPr>
                <a:lvl5pPr marL="20574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5pPr>
                <a:lvl6pPr marL="25146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6pPr>
                <a:lvl7pPr marL="29718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7pPr>
                <a:lvl8pPr marL="34290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8pPr>
                <a:lvl9pPr marL="38862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9pPr>
              </a:lstStyle>
              <a:p>
                <a:pPr eaLnBrk="1" hangingPunct="1">
                  <a:defRPr/>
                </a:pPr>
                <a:r>
                  <a:rPr lang="en-GB" altLang="en-US" sz="500" b="1">
                    <a:solidFill>
                      <a:srgbClr val="FFFFFF"/>
                    </a:solidFill>
                    <a:latin typeface="+mj-lt"/>
                  </a:rPr>
                  <a:t>CustomColour Checker v2.2</a:t>
                </a:r>
              </a:p>
            </p:txBody>
          </p:sp>
        </p:grpSp>
        <p:grpSp>
          <p:nvGrpSpPr>
            <p:cNvPr id="81" name="InteractiveTextes"/>
            <p:cNvGrpSpPr>
              <a:grpSpLocks/>
            </p:cNvGrpSpPr>
            <p:nvPr userDrawn="1"/>
          </p:nvGrpSpPr>
          <p:grpSpPr bwMode="auto">
            <a:xfrm>
              <a:off x="-1714500" y="596900"/>
              <a:ext cx="1371600" cy="1638300"/>
              <a:chOff x="-1714500" y="596900"/>
              <a:chExt cx="1371600" cy="1638300"/>
            </a:xfrm>
          </p:grpSpPr>
          <p:sp>
            <p:nvSpPr>
              <p:cNvPr id="82" name="hTXT2"/>
              <p:cNvSpPr>
                <a:spLocks noChangeArrowheads="1"/>
              </p:cNvSpPr>
              <p:nvPr userDrawn="1"/>
            </p:nvSpPr>
            <p:spPr bwMode="auto">
              <a:xfrm>
                <a:off x="-1714500" y="1790700"/>
                <a:ext cx="13716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64800" rIns="0" bIns="64800" anchor="ctr"/>
              <a:lstStyle>
                <a:lvl1pPr algn="ctr" defTabSz="728663" eaLnBrk="0" hangingPunct="0">
                  <a:lnSpc>
                    <a:spcPct val="95000"/>
                  </a:lnSpc>
                  <a:buClr>
                    <a:schemeClr val="bg1"/>
                  </a:buClr>
                  <a:tabLst>
                    <a:tab pos="4286250" algn="l"/>
                  </a:tabLst>
                  <a:defRPr sz="1200">
                    <a:solidFill>
                      <a:schemeClr val="tx1"/>
                    </a:solidFill>
                    <a:latin typeface="Credit Suisse Type Roman" pitchFamily="34" charset="0"/>
                  </a:defRPr>
                </a:lvl1pPr>
                <a:lvl2pPr marL="742950" indent="-285750" algn="ctr" defTabSz="728663" eaLnBrk="0" hangingPunct="0">
                  <a:lnSpc>
                    <a:spcPct val="95000"/>
                  </a:lnSpc>
                  <a:buClr>
                    <a:schemeClr val="bg1"/>
                  </a:buClr>
                  <a:tabLst>
                    <a:tab pos="4286250" algn="l"/>
                  </a:tabLst>
                  <a:defRPr sz="1200">
                    <a:solidFill>
                      <a:schemeClr val="tx1"/>
                    </a:solidFill>
                    <a:latin typeface="Credit Suisse Type Roman" pitchFamily="34" charset="0"/>
                  </a:defRPr>
                </a:lvl2pPr>
                <a:lvl3pPr marL="11430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3pPr>
                <a:lvl4pPr marL="16002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4pPr>
                <a:lvl5pPr marL="20574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5pPr>
                <a:lvl6pPr marL="25146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6pPr>
                <a:lvl7pPr marL="29718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7pPr>
                <a:lvl8pPr marL="34290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8pPr>
                <a:lvl9pPr marL="38862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9pPr>
              </a:lstStyle>
              <a:p>
                <a:pPr eaLnBrk="1" hangingPunct="1">
                  <a:defRPr/>
                </a:pPr>
                <a:r>
                  <a:rPr lang="en-GB" altLang="en-US" sz="700" b="1">
                    <a:latin typeface="+mj-lt"/>
                  </a:rPr>
                  <a:t>Colour: R:255 G:255 B:255</a:t>
                </a:r>
              </a:p>
            </p:txBody>
          </p:sp>
          <p:sp>
            <p:nvSpPr>
              <p:cNvPr id="83" name="TitleFontSize"/>
              <p:cNvSpPr>
                <a:spLocks noChangeArrowheads="1"/>
              </p:cNvSpPr>
              <p:nvPr userDrawn="1"/>
            </p:nvSpPr>
            <p:spPr bwMode="auto">
              <a:xfrm>
                <a:off x="-1714500" y="596900"/>
                <a:ext cx="13716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64800" rIns="0" bIns="64800" anchor="ctr"/>
              <a:lstStyle>
                <a:lvl1pPr algn="ctr" defTabSz="728663" eaLnBrk="0" hangingPunct="0">
                  <a:lnSpc>
                    <a:spcPct val="95000"/>
                  </a:lnSpc>
                  <a:buClr>
                    <a:schemeClr val="bg1"/>
                  </a:buClr>
                  <a:tabLst>
                    <a:tab pos="4286250" algn="l"/>
                  </a:tabLst>
                  <a:defRPr sz="1200">
                    <a:solidFill>
                      <a:schemeClr val="tx1"/>
                    </a:solidFill>
                    <a:latin typeface="Credit Suisse Type Roman" pitchFamily="34" charset="0"/>
                  </a:defRPr>
                </a:lvl1pPr>
                <a:lvl2pPr marL="742950" indent="-285750" algn="ctr" defTabSz="728663" eaLnBrk="0" hangingPunct="0">
                  <a:lnSpc>
                    <a:spcPct val="95000"/>
                  </a:lnSpc>
                  <a:buClr>
                    <a:schemeClr val="bg1"/>
                  </a:buClr>
                  <a:tabLst>
                    <a:tab pos="4286250" algn="l"/>
                  </a:tabLst>
                  <a:defRPr sz="1200">
                    <a:solidFill>
                      <a:schemeClr val="tx1"/>
                    </a:solidFill>
                    <a:latin typeface="Credit Suisse Type Roman" pitchFamily="34" charset="0"/>
                  </a:defRPr>
                </a:lvl2pPr>
                <a:lvl3pPr marL="11430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3pPr>
                <a:lvl4pPr marL="16002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4pPr>
                <a:lvl5pPr marL="20574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5pPr>
                <a:lvl6pPr marL="25146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6pPr>
                <a:lvl7pPr marL="29718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7pPr>
                <a:lvl8pPr marL="34290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8pPr>
                <a:lvl9pPr marL="38862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9pPr>
              </a:lstStyle>
              <a:p>
                <a:pPr eaLnBrk="1" hangingPunct="1">
                  <a:defRPr/>
                </a:pPr>
                <a:r>
                  <a:rPr lang="en-GB" altLang="en-US" sz="700">
                    <a:solidFill>
                      <a:srgbClr val="FFFFFF"/>
                    </a:solidFill>
                    <a:latin typeface="+mj-lt"/>
                  </a:rPr>
                  <a:t>Slide title - Font size</a:t>
                </a:r>
                <a:r>
                  <a:rPr lang="en-GB" altLang="en-US" sz="700" b="1">
                    <a:solidFill>
                      <a:srgbClr val="FFFFFF"/>
                    </a:solidFill>
                    <a:latin typeface="+mj-lt"/>
                  </a:rPr>
                  <a:t>: 22 pt</a:t>
                </a:r>
              </a:p>
            </p:txBody>
          </p:sp>
          <p:sp>
            <p:nvSpPr>
              <p:cNvPr id="84" name="SubtitleFontSize2"/>
              <p:cNvSpPr>
                <a:spLocks noChangeArrowheads="1"/>
              </p:cNvSpPr>
              <p:nvPr userDrawn="1"/>
            </p:nvSpPr>
            <p:spPr bwMode="auto">
              <a:xfrm>
                <a:off x="-1714500" y="1066800"/>
                <a:ext cx="13716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64800" rIns="0" bIns="64800" anchor="ctr"/>
              <a:lstStyle>
                <a:lvl1pPr algn="ctr" defTabSz="728663" eaLnBrk="0" hangingPunct="0">
                  <a:lnSpc>
                    <a:spcPct val="95000"/>
                  </a:lnSpc>
                  <a:buClr>
                    <a:schemeClr val="bg1"/>
                  </a:buClr>
                  <a:tabLst>
                    <a:tab pos="4286250" algn="l"/>
                  </a:tabLst>
                  <a:defRPr sz="1200">
                    <a:solidFill>
                      <a:schemeClr val="tx1"/>
                    </a:solidFill>
                    <a:latin typeface="Credit Suisse Type Roman" pitchFamily="34" charset="0"/>
                  </a:defRPr>
                </a:lvl1pPr>
                <a:lvl2pPr marL="742950" indent="-285750" algn="ctr" defTabSz="728663" eaLnBrk="0" hangingPunct="0">
                  <a:lnSpc>
                    <a:spcPct val="95000"/>
                  </a:lnSpc>
                  <a:buClr>
                    <a:schemeClr val="bg1"/>
                  </a:buClr>
                  <a:tabLst>
                    <a:tab pos="4286250" algn="l"/>
                  </a:tabLst>
                  <a:defRPr sz="1200">
                    <a:solidFill>
                      <a:schemeClr val="tx1"/>
                    </a:solidFill>
                    <a:latin typeface="Credit Suisse Type Roman" pitchFamily="34" charset="0"/>
                  </a:defRPr>
                </a:lvl2pPr>
                <a:lvl3pPr marL="11430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3pPr>
                <a:lvl4pPr marL="16002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4pPr>
                <a:lvl5pPr marL="20574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5pPr>
                <a:lvl6pPr marL="25146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6pPr>
                <a:lvl7pPr marL="29718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7pPr>
                <a:lvl8pPr marL="34290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8pPr>
                <a:lvl9pPr marL="38862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9pPr>
              </a:lstStyle>
              <a:p>
                <a:pPr eaLnBrk="1" hangingPunct="1">
                  <a:defRPr/>
                </a:pPr>
                <a:r>
                  <a:rPr lang="en-GB" altLang="en-US" sz="700">
                    <a:solidFill>
                      <a:srgbClr val="FFFFFF"/>
                    </a:solidFill>
                    <a:latin typeface="+mj-lt"/>
                  </a:rPr>
                  <a:t>Subtitle - Font size</a:t>
                </a:r>
                <a:r>
                  <a:rPr lang="en-GB" altLang="en-US" sz="700" b="1">
                    <a:solidFill>
                      <a:srgbClr val="FFFFFF"/>
                    </a:solidFill>
                    <a:latin typeface="+mj-lt"/>
                  </a:rPr>
                  <a:t>: 10.5 pt</a:t>
                </a:r>
              </a:p>
            </p:txBody>
          </p:sp>
          <p:sp>
            <p:nvSpPr>
              <p:cNvPr id="85" name="hTXT1"/>
              <p:cNvSpPr>
                <a:spLocks noChangeArrowheads="1"/>
              </p:cNvSpPr>
              <p:nvPr userDrawn="1"/>
            </p:nvSpPr>
            <p:spPr bwMode="auto">
              <a:xfrm>
                <a:off x="-1714500" y="2044700"/>
                <a:ext cx="13716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64800" rIns="0" bIns="64800" anchor="ctr"/>
              <a:lstStyle>
                <a:lvl1pPr algn="ctr" defTabSz="728663" eaLnBrk="0" hangingPunct="0">
                  <a:lnSpc>
                    <a:spcPct val="95000"/>
                  </a:lnSpc>
                  <a:buClr>
                    <a:schemeClr val="bg1"/>
                  </a:buClr>
                  <a:tabLst>
                    <a:tab pos="4286250" algn="l"/>
                  </a:tabLst>
                  <a:defRPr sz="1200">
                    <a:solidFill>
                      <a:schemeClr val="tx1"/>
                    </a:solidFill>
                    <a:latin typeface="Credit Suisse Type Roman" pitchFamily="34" charset="0"/>
                  </a:defRPr>
                </a:lvl1pPr>
                <a:lvl2pPr marL="742950" indent="-285750" algn="ctr" defTabSz="728663" eaLnBrk="0" hangingPunct="0">
                  <a:lnSpc>
                    <a:spcPct val="95000"/>
                  </a:lnSpc>
                  <a:buClr>
                    <a:schemeClr val="bg1"/>
                  </a:buClr>
                  <a:tabLst>
                    <a:tab pos="4286250" algn="l"/>
                  </a:tabLst>
                  <a:defRPr sz="1200">
                    <a:solidFill>
                      <a:schemeClr val="tx1"/>
                    </a:solidFill>
                    <a:latin typeface="Credit Suisse Type Roman" pitchFamily="34" charset="0"/>
                  </a:defRPr>
                </a:lvl2pPr>
                <a:lvl3pPr marL="11430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3pPr>
                <a:lvl4pPr marL="16002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4pPr>
                <a:lvl5pPr marL="20574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5pPr>
                <a:lvl6pPr marL="25146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6pPr>
                <a:lvl7pPr marL="29718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7pPr>
                <a:lvl8pPr marL="34290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8pPr>
                <a:lvl9pPr marL="38862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9pPr>
              </a:lstStyle>
              <a:p>
                <a:pPr eaLnBrk="1" hangingPunct="1">
                  <a:defRPr/>
                </a:pPr>
                <a:r>
                  <a:rPr lang="en-US" altLang="en-US" sz="600">
                    <a:solidFill>
                      <a:srgbClr val="FFFFFF"/>
                    </a:solidFill>
                    <a:latin typeface="+mj-lt"/>
                  </a:rPr>
                  <a:t>Line: R:76 G:87 B:93 / Hex: 4C575D</a:t>
                </a:r>
                <a:endParaRPr lang="en-GB" altLang="en-US" sz="600">
                  <a:solidFill>
                    <a:srgbClr val="FFFFFF"/>
                  </a:solidFill>
                  <a:latin typeface="+mj-lt"/>
                </a:endParaRPr>
              </a:p>
            </p:txBody>
          </p:sp>
        </p:grpSp>
      </p:grpSp>
    </p:spTree>
    <p:extLst>
      <p:ext uri="{BB962C8B-B14F-4D97-AF65-F5344CB8AC3E}">
        <p14:creationId xmlns:p14="http://schemas.microsoft.com/office/powerpoint/2010/main" val="447183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457200" y="241668"/>
            <a:ext cx="8229600" cy="720524"/>
          </a:xfrm>
          <a:prstGeom prst="rect">
            <a:avLst/>
          </a:prstGeom>
        </p:spPr>
        <p:txBody>
          <a:bodyPr lIns="91440" tIns="45720" rIns="91440" bIns="45720" rtlCol="0" anchor="t">
            <a:normAutofit/>
          </a:bodyPr>
          <a:lstStyle>
            <a:lvl1pPr>
              <a:defRPr>
                <a:latin typeface="+mj-lt"/>
              </a:defRPr>
            </a:lvl1pPr>
          </a:lstStyle>
          <a:p>
            <a:r>
              <a:rPr lang="en-US"/>
              <a:t>Click to edit Master title style</a:t>
            </a:r>
            <a:endParaRPr lang="en-GB"/>
          </a:p>
        </p:txBody>
      </p:sp>
      <p:sp>
        <p:nvSpPr>
          <p:cNvPr id="3" name="Slide Number Placeholder 4"/>
          <p:cNvSpPr>
            <a:spLocks noGrp="1"/>
          </p:cNvSpPr>
          <p:nvPr>
            <p:ph type="sldNum" sz="quarter" idx="10"/>
          </p:nvPr>
        </p:nvSpPr>
        <p:spPr/>
        <p:txBody>
          <a:bodyPr/>
          <a:lstStyle>
            <a:lvl1pPr>
              <a:lnSpc>
                <a:spcPct val="95000"/>
              </a:lnSpc>
              <a:buClr>
                <a:schemeClr val="bg1"/>
              </a:buClr>
              <a:defRPr>
                <a:latin typeface="+mj-lt"/>
              </a:defRPr>
            </a:lvl1pPr>
          </a:lstStyle>
          <a:p>
            <a:pPr>
              <a:defRPr/>
            </a:pPr>
            <a:fld id="{4802EF45-5B0F-4A0D-943F-B1D8E86CECE8}" type="slidenum">
              <a:rPr lang="en-GB" altLang="en-US" smtClean="0"/>
              <a:pPr>
                <a:defRPr/>
              </a:pPr>
              <a:t>‹#›</a:t>
            </a:fld>
            <a:endParaRPr lang="en-GB" altLang="en-US"/>
          </a:p>
        </p:txBody>
      </p:sp>
      <p:sp>
        <p:nvSpPr>
          <p:cNvPr id="4" name="Footer Placeholder 1"/>
          <p:cNvSpPr>
            <a:spLocks noGrp="1"/>
          </p:cNvSpPr>
          <p:nvPr>
            <p:ph type="ftr" sz="quarter" idx="11"/>
          </p:nvPr>
        </p:nvSpPr>
        <p:spPr>
          <a:xfrm>
            <a:off x="3028950" y="6356350"/>
            <a:ext cx="3086100" cy="365125"/>
          </a:xfrm>
          <a:prstGeom prst="rect">
            <a:avLst/>
          </a:prstGeom>
        </p:spPr>
        <p:txBody>
          <a:bodyPr/>
          <a:lstStyle>
            <a:lvl1pPr algn="ctr" eaLnBrk="1" hangingPunct="1">
              <a:lnSpc>
                <a:spcPct val="95000"/>
              </a:lnSpc>
              <a:buClr>
                <a:schemeClr val="bg1"/>
              </a:buClr>
              <a:defRPr>
                <a:latin typeface="+mj-lt"/>
                <a:cs typeface="+mn-cs"/>
              </a:defRPr>
            </a:lvl1pPr>
          </a:lstStyle>
          <a:p>
            <a:pPr>
              <a:defRPr/>
            </a:pPr>
            <a:endParaRPr lang="en-GB"/>
          </a:p>
        </p:txBody>
      </p:sp>
    </p:spTree>
    <p:extLst>
      <p:ext uri="{BB962C8B-B14F-4D97-AF65-F5344CB8AC3E}">
        <p14:creationId xmlns:p14="http://schemas.microsoft.com/office/powerpoint/2010/main" val="1168113580"/>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1_Cover_1">
    <p:bg>
      <p:bgPr>
        <a:solidFill>
          <a:srgbClr val="F6F4F1"/>
        </a:solidFill>
        <a:effectLst/>
      </p:bgPr>
    </p:bg>
    <p:spTree>
      <p:nvGrpSpPr>
        <p:cNvPr id="1" name=""/>
        <p:cNvGrpSpPr/>
        <p:nvPr/>
      </p:nvGrpSpPr>
      <p:grpSpPr>
        <a:xfrm>
          <a:off x="0" y="0"/>
          <a:ext cx="0" cy="0"/>
          <a:chOff x="0" y="0"/>
          <a:chExt cx="0" cy="0"/>
        </a:xfrm>
      </p:grpSpPr>
      <p:pic>
        <p:nvPicPr>
          <p:cNvPr id="7" name="Picture 2" descr="O:\IBD_Regional_Documents_Repository_EMEA_Groups\PTG Graphics\Bespoke Client Graphics\V5VF\XPOSH\VictoriaPLC_custom_cover_v1\Creative\Victoria_Custom_Covers_v8.png"/>
          <p:cNvPicPr>
            <a:picLocks noChangeAspect="1" noChangeArrowheads="1"/>
          </p:cNvPicPr>
          <p:nvPr userDrawn="1"/>
        </p:nvPicPr>
        <p:blipFill>
          <a:blip r:embed="rId2">
            <a:extLst>
              <a:ext uri="{28A0092B-C50C-407E-A947-70E740481C1C}">
                <a14:useLocalDpi xmlns:a14="http://schemas.microsoft.com/office/drawing/2010/main" val="0"/>
              </a:ext>
            </a:extLst>
          </a:blip>
          <a:srcRect t="5762" b="9735"/>
          <a:stretch>
            <a:fillRect/>
          </a:stretch>
        </p:blipFill>
        <p:spPr bwMode="auto">
          <a:xfrm>
            <a:off x="0" y="668338"/>
            <a:ext cx="9144000"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mpanyLogo white" descr="&lt;tags&gt;&lt;tag n=&quot;TagName&quot; v=&quot;CompanyLogo&quot; /&gt;&lt;tag n=&quot;Top&quot; v=&quot;24.62504&quot; /&gt;&lt;tag n=&quot;Left&quot; v=&quot;35.37504&quot; /&gt;&lt;tag n=&quot;Height&quot; v=&quot;159.7135&quot; /&gt;&lt;tag n=&quot;Width&quot; v=&quot;720&quot; /&gt;&lt;tag n=&quot;File&quot; v=&quot;C:\Program Files (x86)\Office Automation\PitchSuite\Graphics\Logos\White\Credit Suisse.wmf&quot; /&gt;&lt;tag n=&quot;LogoType&quot; v=&quot;.wmf&quot; /&gt;&lt;tag n=&quot;LogoColor&quot; v=&quot;2&quot; /&gt;&lt;/tags&gt;" hidden="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66025" y="6357938"/>
            <a:ext cx="12954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userDrawn="1"/>
        </p:nvGrpSpPr>
        <p:grpSpPr>
          <a:xfrm>
            <a:off x="3428442" y="245662"/>
            <a:ext cx="2287118" cy="410812"/>
            <a:chOff x="3032125" y="-1500188"/>
            <a:chExt cx="7680325" cy="1379538"/>
          </a:xfrm>
          <a:solidFill>
            <a:schemeClr val="tx1"/>
          </a:solidFill>
        </p:grpSpPr>
        <p:sp>
          <p:nvSpPr>
            <p:cNvPr id="11" name="Freeform 6"/>
            <p:cNvSpPr>
              <a:spLocks/>
            </p:cNvSpPr>
            <p:nvPr/>
          </p:nvSpPr>
          <p:spPr bwMode="auto">
            <a:xfrm>
              <a:off x="4768850" y="-976313"/>
              <a:ext cx="479425" cy="514350"/>
            </a:xfrm>
            <a:custGeom>
              <a:avLst/>
              <a:gdLst>
                <a:gd name="T0" fmla="*/ 69 w 128"/>
                <a:gd name="T1" fmla="*/ 137 h 137"/>
                <a:gd name="T2" fmla="*/ 54 w 128"/>
                <a:gd name="T3" fmla="*/ 137 h 137"/>
                <a:gd name="T4" fmla="*/ 0 w 128"/>
                <a:gd name="T5" fmla="*/ 0 h 137"/>
                <a:gd name="T6" fmla="*/ 23 w 128"/>
                <a:gd name="T7" fmla="*/ 0 h 137"/>
                <a:gd name="T8" fmla="*/ 54 w 128"/>
                <a:gd name="T9" fmla="*/ 81 h 137"/>
                <a:gd name="T10" fmla="*/ 63 w 128"/>
                <a:gd name="T11" fmla="*/ 104 h 137"/>
                <a:gd name="T12" fmla="*/ 63 w 128"/>
                <a:gd name="T13" fmla="*/ 104 h 137"/>
                <a:gd name="T14" fmla="*/ 71 w 128"/>
                <a:gd name="T15" fmla="*/ 82 h 137"/>
                <a:gd name="T16" fmla="*/ 106 w 128"/>
                <a:gd name="T17" fmla="*/ 0 h 137"/>
                <a:gd name="T18" fmla="*/ 128 w 128"/>
                <a:gd name="T19" fmla="*/ 0 h 137"/>
                <a:gd name="T20" fmla="*/ 69 w 128"/>
                <a:gd name="T21"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37">
                  <a:moveTo>
                    <a:pt x="69" y="137"/>
                  </a:moveTo>
                  <a:cubicBezTo>
                    <a:pt x="54" y="137"/>
                    <a:pt x="54" y="137"/>
                    <a:pt x="54" y="137"/>
                  </a:cubicBezTo>
                  <a:cubicBezTo>
                    <a:pt x="0" y="0"/>
                    <a:pt x="0" y="0"/>
                    <a:pt x="0" y="0"/>
                  </a:cubicBezTo>
                  <a:cubicBezTo>
                    <a:pt x="23" y="0"/>
                    <a:pt x="23" y="0"/>
                    <a:pt x="23" y="0"/>
                  </a:cubicBezTo>
                  <a:cubicBezTo>
                    <a:pt x="54" y="81"/>
                    <a:pt x="54" y="81"/>
                    <a:pt x="54" y="81"/>
                  </a:cubicBezTo>
                  <a:cubicBezTo>
                    <a:pt x="57" y="89"/>
                    <a:pt x="60" y="97"/>
                    <a:pt x="63" y="104"/>
                  </a:cubicBezTo>
                  <a:cubicBezTo>
                    <a:pt x="63" y="104"/>
                    <a:pt x="63" y="104"/>
                    <a:pt x="63" y="104"/>
                  </a:cubicBezTo>
                  <a:cubicBezTo>
                    <a:pt x="65" y="97"/>
                    <a:pt x="68" y="90"/>
                    <a:pt x="71" y="82"/>
                  </a:cubicBezTo>
                  <a:cubicBezTo>
                    <a:pt x="106" y="0"/>
                    <a:pt x="106" y="0"/>
                    <a:pt x="106" y="0"/>
                  </a:cubicBezTo>
                  <a:cubicBezTo>
                    <a:pt x="128" y="0"/>
                    <a:pt x="128" y="0"/>
                    <a:pt x="128" y="0"/>
                  </a:cubicBezTo>
                  <a:lnTo>
                    <a:pt x="69" y="1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13" name="Rectangle 7"/>
            <p:cNvSpPr>
              <a:spLocks noChangeArrowheads="1"/>
            </p:cNvSpPr>
            <p:nvPr/>
          </p:nvSpPr>
          <p:spPr bwMode="auto">
            <a:xfrm>
              <a:off x="5443538" y="-976313"/>
              <a:ext cx="77788" cy="509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14" name="Freeform 13"/>
            <p:cNvSpPr>
              <a:spLocks/>
            </p:cNvSpPr>
            <p:nvPr/>
          </p:nvSpPr>
          <p:spPr bwMode="auto">
            <a:xfrm>
              <a:off x="5738813" y="-979488"/>
              <a:ext cx="409575" cy="520700"/>
            </a:xfrm>
            <a:custGeom>
              <a:avLst/>
              <a:gdLst>
                <a:gd name="T0" fmla="*/ 67 w 109"/>
                <a:gd name="T1" fmla="*/ 139 h 139"/>
                <a:gd name="T2" fmla="*/ 0 w 109"/>
                <a:gd name="T3" fmla="*/ 70 h 139"/>
                <a:gd name="T4" fmla="*/ 71 w 109"/>
                <a:gd name="T5" fmla="*/ 0 h 139"/>
                <a:gd name="T6" fmla="*/ 106 w 109"/>
                <a:gd name="T7" fmla="*/ 7 h 139"/>
                <a:gd name="T8" fmla="*/ 106 w 109"/>
                <a:gd name="T9" fmla="*/ 28 h 139"/>
                <a:gd name="T10" fmla="*/ 72 w 109"/>
                <a:gd name="T11" fmla="*/ 18 h 139"/>
                <a:gd name="T12" fmla="*/ 23 w 109"/>
                <a:gd name="T13" fmla="*/ 69 h 139"/>
                <a:gd name="T14" fmla="*/ 70 w 109"/>
                <a:gd name="T15" fmla="*/ 120 h 139"/>
                <a:gd name="T16" fmla="*/ 103 w 109"/>
                <a:gd name="T17" fmla="*/ 111 h 139"/>
                <a:gd name="T18" fmla="*/ 109 w 109"/>
                <a:gd name="T19" fmla="*/ 127 h 139"/>
                <a:gd name="T20" fmla="*/ 67 w 109"/>
                <a:gd name="T21"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139">
                  <a:moveTo>
                    <a:pt x="67" y="139"/>
                  </a:moveTo>
                  <a:cubicBezTo>
                    <a:pt x="25" y="139"/>
                    <a:pt x="0" y="109"/>
                    <a:pt x="0" y="70"/>
                  </a:cubicBezTo>
                  <a:cubicBezTo>
                    <a:pt x="0" y="31"/>
                    <a:pt x="28" y="0"/>
                    <a:pt x="71" y="0"/>
                  </a:cubicBezTo>
                  <a:cubicBezTo>
                    <a:pt x="86" y="0"/>
                    <a:pt x="99" y="3"/>
                    <a:pt x="106" y="7"/>
                  </a:cubicBezTo>
                  <a:cubicBezTo>
                    <a:pt x="106" y="28"/>
                    <a:pt x="106" y="28"/>
                    <a:pt x="106" y="28"/>
                  </a:cubicBezTo>
                  <a:cubicBezTo>
                    <a:pt x="95" y="21"/>
                    <a:pt x="85" y="18"/>
                    <a:pt x="72" y="18"/>
                  </a:cubicBezTo>
                  <a:cubicBezTo>
                    <a:pt x="41" y="18"/>
                    <a:pt x="23" y="41"/>
                    <a:pt x="23" y="69"/>
                  </a:cubicBezTo>
                  <a:cubicBezTo>
                    <a:pt x="23" y="98"/>
                    <a:pt x="41" y="120"/>
                    <a:pt x="70" y="120"/>
                  </a:cubicBezTo>
                  <a:cubicBezTo>
                    <a:pt x="82" y="120"/>
                    <a:pt x="93" y="116"/>
                    <a:pt x="103" y="111"/>
                  </a:cubicBezTo>
                  <a:cubicBezTo>
                    <a:pt x="109" y="127"/>
                    <a:pt x="109" y="127"/>
                    <a:pt x="109" y="127"/>
                  </a:cubicBezTo>
                  <a:cubicBezTo>
                    <a:pt x="95" y="135"/>
                    <a:pt x="81" y="139"/>
                    <a:pt x="67" y="1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15" name="Freeform 9"/>
            <p:cNvSpPr>
              <a:spLocks/>
            </p:cNvSpPr>
            <p:nvPr/>
          </p:nvSpPr>
          <p:spPr bwMode="auto">
            <a:xfrm>
              <a:off x="6313488" y="-976313"/>
              <a:ext cx="388938" cy="509588"/>
            </a:xfrm>
            <a:custGeom>
              <a:avLst/>
              <a:gdLst>
                <a:gd name="T0" fmla="*/ 231 w 245"/>
                <a:gd name="T1" fmla="*/ 43 h 321"/>
                <a:gd name="T2" fmla="*/ 144 w 245"/>
                <a:gd name="T3" fmla="*/ 43 h 321"/>
                <a:gd name="T4" fmla="*/ 144 w 245"/>
                <a:gd name="T5" fmla="*/ 321 h 321"/>
                <a:gd name="T6" fmla="*/ 92 w 245"/>
                <a:gd name="T7" fmla="*/ 321 h 321"/>
                <a:gd name="T8" fmla="*/ 92 w 245"/>
                <a:gd name="T9" fmla="*/ 43 h 321"/>
                <a:gd name="T10" fmla="*/ 0 w 245"/>
                <a:gd name="T11" fmla="*/ 43 h 321"/>
                <a:gd name="T12" fmla="*/ 0 w 245"/>
                <a:gd name="T13" fmla="*/ 0 h 321"/>
                <a:gd name="T14" fmla="*/ 245 w 245"/>
                <a:gd name="T15" fmla="*/ 0 h 321"/>
                <a:gd name="T16" fmla="*/ 231 w 245"/>
                <a:gd name="T17" fmla="*/ 4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321">
                  <a:moveTo>
                    <a:pt x="231" y="43"/>
                  </a:moveTo>
                  <a:lnTo>
                    <a:pt x="144" y="43"/>
                  </a:lnTo>
                  <a:lnTo>
                    <a:pt x="144" y="321"/>
                  </a:lnTo>
                  <a:lnTo>
                    <a:pt x="92" y="321"/>
                  </a:lnTo>
                  <a:lnTo>
                    <a:pt x="92" y="43"/>
                  </a:lnTo>
                  <a:lnTo>
                    <a:pt x="0" y="43"/>
                  </a:lnTo>
                  <a:lnTo>
                    <a:pt x="0" y="0"/>
                  </a:lnTo>
                  <a:lnTo>
                    <a:pt x="245" y="0"/>
                  </a:lnTo>
                  <a:lnTo>
                    <a:pt x="231"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17" name="Freeform 10"/>
            <p:cNvSpPr>
              <a:spLocks noEditPoints="1"/>
            </p:cNvSpPr>
            <p:nvPr/>
          </p:nvSpPr>
          <p:spPr bwMode="auto">
            <a:xfrm>
              <a:off x="6831013" y="-979488"/>
              <a:ext cx="512763" cy="520700"/>
            </a:xfrm>
            <a:custGeom>
              <a:avLst/>
              <a:gdLst>
                <a:gd name="T0" fmla="*/ 68 w 137"/>
                <a:gd name="T1" fmla="*/ 18 h 139"/>
                <a:gd name="T2" fmla="*/ 23 w 137"/>
                <a:gd name="T3" fmla="*/ 69 h 139"/>
                <a:gd name="T4" fmla="*/ 68 w 137"/>
                <a:gd name="T5" fmla="*/ 120 h 139"/>
                <a:gd name="T6" fmla="*/ 114 w 137"/>
                <a:gd name="T7" fmla="*/ 69 h 139"/>
                <a:gd name="T8" fmla="*/ 68 w 137"/>
                <a:gd name="T9" fmla="*/ 18 h 139"/>
                <a:gd name="T10" fmla="*/ 19 w 137"/>
                <a:gd name="T11" fmla="*/ 19 h 139"/>
                <a:gd name="T12" fmla="*/ 68 w 137"/>
                <a:gd name="T13" fmla="*/ 0 h 139"/>
                <a:gd name="T14" fmla="*/ 120 w 137"/>
                <a:gd name="T15" fmla="*/ 21 h 139"/>
                <a:gd name="T16" fmla="*/ 137 w 137"/>
                <a:gd name="T17" fmla="*/ 69 h 139"/>
                <a:gd name="T18" fmla="*/ 117 w 137"/>
                <a:gd name="T19" fmla="*/ 120 h 139"/>
                <a:gd name="T20" fmla="*/ 68 w 137"/>
                <a:gd name="T21" fmla="*/ 139 h 139"/>
                <a:gd name="T22" fmla="*/ 21 w 137"/>
                <a:gd name="T23" fmla="*/ 122 h 139"/>
                <a:gd name="T24" fmla="*/ 0 w 137"/>
                <a:gd name="T25" fmla="*/ 70 h 139"/>
                <a:gd name="T26" fmla="*/ 19 w 137"/>
                <a:gd name="T27" fmla="*/ 1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7" h="139">
                  <a:moveTo>
                    <a:pt x="68" y="18"/>
                  </a:moveTo>
                  <a:cubicBezTo>
                    <a:pt x="41" y="18"/>
                    <a:pt x="23" y="38"/>
                    <a:pt x="23" y="69"/>
                  </a:cubicBezTo>
                  <a:cubicBezTo>
                    <a:pt x="23" y="101"/>
                    <a:pt x="41" y="120"/>
                    <a:pt x="68" y="120"/>
                  </a:cubicBezTo>
                  <a:cubicBezTo>
                    <a:pt x="95" y="120"/>
                    <a:pt x="114" y="101"/>
                    <a:pt x="114" y="69"/>
                  </a:cubicBezTo>
                  <a:cubicBezTo>
                    <a:pt x="114" y="39"/>
                    <a:pt x="97" y="18"/>
                    <a:pt x="68" y="18"/>
                  </a:cubicBezTo>
                  <a:moveTo>
                    <a:pt x="19" y="19"/>
                  </a:moveTo>
                  <a:cubicBezTo>
                    <a:pt x="31" y="7"/>
                    <a:pt x="48" y="0"/>
                    <a:pt x="68" y="0"/>
                  </a:cubicBezTo>
                  <a:cubicBezTo>
                    <a:pt x="90" y="0"/>
                    <a:pt x="108" y="7"/>
                    <a:pt x="120" y="21"/>
                  </a:cubicBezTo>
                  <a:cubicBezTo>
                    <a:pt x="131" y="33"/>
                    <a:pt x="137" y="50"/>
                    <a:pt x="137" y="69"/>
                  </a:cubicBezTo>
                  <a:cubicBezTo>
                    <a:pt x="137" y="89"/>
                    <a:pt x="130" y="107"/>
                    <a:pt x="117" y="120"/>
                  </a:cubicBezTo>
                  <a:cubicBezTo>
                    <a:pt x="105" y="132"/>
                    <a:pt x="88" y="139"/>
                    <a:pt x="68" y="139"/>
                  </a:cubicBezTo>
                  <a:cubicBezTo>
                    <a:pt x="49" y="139"/>
                    <a:pt x="33" y="133"/>
                    <a:pt x="21" y="122"/>
                  </a:cubicBezTo>
                  <a:cubicBezTo>
                    <a:pt x="8" y="109"/>
                    <a:pt x="0" y="91"/>
                    <a:pt x="0" y="70"/>
                  </a:cubicBezTo>
                  <a:cubicBezTo>
                    <a:pt x="0" y="50"/>
                    <a:pt x="7" y="32"/>
                    <a:pt x="19"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18" name="Freeform 11"/>
            <p:cNvSpPr>
              <a:spLocks noEditPoints="1"/>
            </p:cNvSpPr>
            <p:nvPr/>
          </p:nvSpPr>
          <p:spPr bwMode="auto">
            <a:xfrm>
              <a:off x="7561263" y="-976313"/>
              <a:ext cx="360363" cy="509588"/>
            </a:xfrm>
            <a:custGeom>
              <a:avLst/>
              <a:gdLst>
                <a:gd name="T0" fmla="*/ 33 w 96"/>
                <a:gd name="T1" fmla="*/ 19 h 136"/>
                <a:gd name="T2" fmla="*/ 21 w 96"/>
                <a:gd name="T3" fmla="*/ 19 h 136"/>
                <a:gd name="T4" fmla="*/ 21 w 96"/>
                <a:gd name="T5" fmla="*/ 64 h 136"/>
                <a:gd name="T6" fmla="*/ 34 w 96"/>
                <a:gd name="T7" fmla="*/ 64 h 136"/>
                <a:gd name="T8" fmla="*/ 58 w 96"/>
                <a:gd name="T9" fmla="*/ 40 h 136"/>
                <a:gd name="T10" fmla="*/ 33 w 96"/>
                <a:gd name="T11" fmla="*/ 19 h 136"/>
                <a:gd name="T12" fmla="*/ 71 w 96"/>
                <a:gd name="T13" fmla="*/ 136 h 136"/>
                <a:gd name="T14" fmla="*/ 34 w 96"/>
                <a:gd name="T15" fmla="*/ 81 h 136"/>
                <a:gd name="T16" fmla="*/ 21 w 96"/>
                <a:gd name="T17" fmla="*/ 81 h 136"/>
                <a:gd name="T18" fmla="*/ 21 w 96"/>
                <a:gd name="T19" fmla="*/ 136 h 136"/>
                <a:gd name="T20" fmla="*/ 0 w 96"/>
                <a:gd name="T21" fmla="*/ 136 h 136"/>
                <a:gd name="T22" fmla="*/ 0 w 96"/>
                <a:gd name="T23" fmla="*/ 0 h 136"/>
                <a:gd name="T24" fmla="*/ 33 w 96"/>
                <a:gd name="T25" fmla="*/ 0 h 136"/>
                <a:gd name="T26" fmla="*/ 80 w 96"/>
                <a:gd name="T27" fmla="*/ 38 h 136"/>
                <a:gd name="T28" fmla="*/ 55 w 96"/>
                <a:gd name="T29" fmla="*/ 74 h 136"/>
                <a:gd name="T30" fmla="*/ 55 w 96"/>
                <a:gd name="T31" fmla="*/ 74 h 136"/>
                <a:gd name="T32" fmla="*/ 96 w 96"/>
                <a:gd name="T33" fmla="*/ 136 h 136"/>
                <a:gd name="T34" fmla="*/ 71 w 96"/>
                <a:gd name="T3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36">
                  <a:moveTo>
                    <a:pt x="33" y="19"/>
                  </a:moveTo>
                  <a:cubicBezTo>
                    <a:pt x="21" y="19"/>
                    <a:pt x="21" y="19"/>
                    <a:pt x="21" y="19"/>
                  </a:cubicBezTo>
                  <a:cubicBezTo>
                    <a:pt x="21" y="64"/>
                    <a:pt x="21" y="64"/>
                    <a:pt x="21" y="64"/>
                  </a:cubicBezTo>
                  <a:cubicBezTo>
                    <a:pt x="34" y="64"/>
                    <a:pt x="34" y="64"/>
                    <a:pt x="34" y="64"/>
                  </a:cubicBezTo>
                  <a:cubicBezTo>
                    <a:pt x="48" y="64"/>
                    <a:pt x="58" y="53"/>
                    <a:pt x="58" y="40"/>
                  </a:cubicBezTo>
                  <a:cubicBezTo>
                    <a:pt x="58" y="28"/>
                    <a:pt x="51" y="19"/>
                    <a:pt x="33" y="19"/>
                  </a:cubicBezTo>
                  <a:moveTo>
                    <a:pt x="71" y="136"/>
                  </a:moveTo>
                  <a:cubicBezTo>
                    <a:pt x="49" y="101"/>
                    <a:pt x="39" y="82"/>
                    <a:pt x="34" y="81"/>
                  </a:cubicBezTo>
                  <a:cubicBezTo>
                    <a:pt x="21" y="81"/>
                    <a:pt x="21" y="81"/>
                    <a:pt x="21" y="81"/>
                  </a:cubicBezTo>
                  <a:cubicBezTo>
                    <a:pt x="21" y="136"/>
                    <a:pt x="21" y="136"/>
                    <a:pt x="21" y="136"/>
                  </a:cubicBezTo>
                  <a:cubicBezTo>
                    <a:pt x="0" y="136"/>
                    <a:pt x="0" y="136"/>
                    <a:pt x="0" y="136"/>
                  </a:cubicBezTo>
                  <a:cubicBezTo>
                    <a:pt x="0" y="0"/>
                    <a:pt x="0" y="0"/>
                    <a:pt x="0" y="0"/>
                  </a:cubicBezTo>
                  <a:cubicBezTo>
                    <a:pt x="33" y="0"/>
                    <a:pt x="33" y="0"/>
                    <a:pt x="33" y="0"/>
                  </a:cubicBezTo>
                  <a:cubicBezTo>
                    <a:pt x="67" y="0"/>
                    <a:pt x="80" y="17"/>
                    <a:pt x="80" y="38"/>
                  </a:cubicBezTo>
                  <a:cubicBezTo>
                    <a:pt x="80" y="56"/>
                    <a:pt x="68" y="68"/>
                    <a:pt x="55" y="74"/>
                  </a:cubicBezTo>
                  <a:cubicBezTo>
                    <a:pt x="55" y="74"/>
                    <a:pt x="55" y="74"/>
                    <a:pt x="55" y="74"/>
                  </a:cubicBezTo>
                  <a:cubicBezTo>
                    <a:pt x="60" y="77"/>
                    <a:pt x="74" y="101"/>
                    <a:pt x="96" y="136"/>
                  </a:cubicBezTo>
                  <a:lnTo>
                    <a:pt x="71"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19" name="Rectangle 12"/>
            <p:cNvSpPr>
              <a:spLocks noChangeArrowheads="1"/>
            </p:cNvSpPr>
            <p:nvPr/>
          </p:nvSpPr>
          <p:spPr bwMode="auto">
            <a:xfrm>
              <a:off x="8116888" y="-976313"/>
              <a:ext cx="79375" cy="509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20" name="Freeform 13"/>
            <p:cNvSpPr>
              <a:spLocks noEditPoints="1"/>
            </p:cNvSpPr>
            <p:nvPr/>
          </p:nvSpPr>
          <p:spPr bwMode="auto">
            <a:xfrm>
              <a:off x="8389938" y="-979488"/>
              <a:ext cx="454025" cy="512763"/>
            </a:xfrm>
            <a:custGeom>
              <a:avLst/>
              <a:gdLst>
                <a:gd name="T0" fmla="*/ 65 w 121"/>
                <a:gd name="T1" fmla="*/ 48 h 137"/>
                <a:gd name="T2" fmla="*/ 60 w 121"/>
                <a:gd name="T3" fmla="*/ 31 h 137"/>
                <a:gd name="T4" fmla="*/ 60 w 121"/>
                <a:gd name="T5" fmla="*/ 31 h 137"/>
                <a:gd name="T6" fmla="*/ 54 w 121"/>
                <a:gd name="T7" fmla="*/ 47 h 137"/>
                <a:gd name="T8" fmla="*/ 41 w 121"/>
                <a:gd name="T9" fmla="*/ 84 h 137"/>
                <a:gd name="T10" fmla="*/ 77 w 121"/>
                <a:gd name="T11" fmla="*/ 84 h 137"/>
                <a:gd name="T12" fmla="*/ 65 w 121"/>
                <a:gd name="T13" fmla="*/ 48 h 137"/>
                <a:gd name="T14" fmla="*/ 98 w 121"/>
                <a:gd name="T15" fmla="*/ 137 h 137"/>
                <a:gd name="T16" fmla="*/ 84 w 121"/>
                <a:gd name="T17" fmla="*/ 102 h 137"/>
                <a:gd name="T18" fmla="*/ 34 w 121"/>
                <a:gd name="T19" fmla="*/ 102 h 137"/>
                <a:gd name="T20" fmla="*/ 21 w 121"/>
                <a:gd name="T21" fmla="*/ 137 h 137"/>
                <a:gd name="T22" fmla="*/ 0 w 121"/>
                <a:gd name="T23" fmla="*/ 137 h 137"/>
                <a:gd name="T24" fmla="*/ 52 w 121"/>
                <a:gd name="T25" fmla="*/ 0 h 137"/>
                <a:gd name="T26" fmla="*/ 67 w 121"/>
                <a:gd name="T27" fmla="*/ 0 h 137"/>
                <a:gd name="T28" fmla="*/ 121 w 121"/>
                <a:gd name="T29" fmla="*/ 137 h 137"/>
                <a:gd name="T30" fmla="*/ 98 w 121"/>
                <a:gd name="T31"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1" h="137">
                  <a:moveTo>
                    <a:pt x="65" y="48"/>
                  </a:moveTo>
                  <a:cubicBezTo>
                    <a:pt x="63" y="41"/>
                    <a:pt x="61" y="35"/>
                    <a:pt x="60" y="31"/>
                  </a:cubicBezTo>
                  <a:cubicBezTo>
                    <a:pt x="60" y="31"/>
                    <a:pt x="60" y="31"/>
                    <a:pt x="60" y="31"/>
                  </a:cubicBezTo>
                  <a:cubicBezTo>
                    <a:pt x="58" y="36"/>
                    <a:pt x="57" y="41"/>
                    <a:pt x="54" y="47"/>
                  </a:cubicBezTo>
                  <a:cubicBezTo>
                    <a:pt x="41" y="84"/>
                    <a:pt x="41" y="84"/>
                    <a:pt x="41" y="84"/>
                  </a:cubicBezTo>
                  <a:cubicBezTo>
                    <a:pt x="77" y="84"/>
                    <a:pt x="77" y="84"/>
                    <a:pt x="77" y="84"/>
                  </a:cubicBezTo>
                  <a:lnTo>
                    <a:pt x="65" y="48"/>
                  </a:lnTo>
                  <a:close/>
                  <a:moveTo>
                    <a:pt x="98" y="137"/>
                  </a:moveTo>
                  <a:cubicBezTo>
                    <a:pt x="84" y="102"/>
                    <a:pt x="84" y="102"/>
                    <a:pt x="84" y="102"/>
                  </a:cubicBezTo>
                  <a:cubicBezTo>
                    <a:pt x="34" y="102"/>
                    <a:pt x="34" y="102"/>
                    <a:pt x="34" y="102"/>
                  </a:cubicBezTo>
                  <a:cubicBezTo>
                    <a:pt x="21" y="137"/>
                    <a:pt x="21" y="137"/>
                    <a:pt x="21" y="137"/>
                  </a:cubicBezTo>
                  <a:cubicBezTo>
                    <a:pt x="0" y="137"/>
                    <a:pt x="0" y="137"/>
                    <a:pt x="0" y="137"/>
                  </a:cubicBezTo>
                  <a:cubicBezTo>
                    <a:pt x="52" y="0"/>
                    <a:pt x="52" y="0"/>
                    <a:pt x="52" y="0"/>
                  </a:cubicBezTo>
                  <a:cubicBezTo>
                    <a:pt x="67" y="0"/>
                    <a:pt x="67" y="0"/>
                    <a:pt x="67" y="0"/>
                  </a:cubicBezTo>
                  <a:cubicBezTo>
                    <a:pt x="121" y="137"/>
                    <a:pt x="121" y="137"/>
                    <a:pt x="121" y="137"/>
                  </a:cubicBezTo>
                  <a:lnTo>
                    <a:pt x="98" y="1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21" name="Freeform 14"/>
            <p:cNvSpPr>
              <a:spLocks noEditPoints="1"/>
            </p:cNvSpPr>
            <p:nvPr/>
          </p:nvSpPr>
          <p:spPr bwMode="auto">
            <a:xfrm>
              <a:off x="9358313" y="-976313"/>
              <a:ext cx="296863" cy="509588"/>
            </a:xfrm>
            <a:custGeom>
              <a:avLst/>
              <a:gdLst>
                <a:gd name="T0" fmla="*/ 30 w 79"/>
                <a:gd name="T1" fmla="*/ 19 h 136"/>
                <a:gd name="T2" fmla="*/ 21 w 79"/>
                <a:gd name="T3" fmla="*/ 19 h 136"/>
                <a:gd name="T4" fmla="*/ 21 w 79"/>
                <a:gd name="T5" fmla="*/ 70 h 136"/>
                <a:gd name="T6" fmla="*/ 30 w 79"/>
                <a:gd name="T7" fmla="*/ 70 h 136"/>
                <a:gd name="T8" fmla="*/ 57 w 79"/>
                <a:gd name="T9" fmla="*/ 44 h 136"/>
                <a:gd name="T10" fmla="*/ 30 w 79"/>
                <a:gd name="T11" fmla="*/ 19 h 136"/>
                <a:gd name="T12" fmla="*/ 29 w 79"/>
                <a:gd name="T13" fmla="*/ 87 h 136"/>
                <a:gd name="T14" fmla="*/ 21 w 79"/>
                <a:gd name="T15" fmla="*/ 87 h 136"/>
                <a:gd name="T16" fmla="*/ 21 w 79"/>
                <a:gd name="T17" fmla="*/ 136 h 136"/>
                <a:gd name="T18" fmla="*/ 0 w 79"/>
                <a:gd name="T19" fmla="*/ 136 h 136"/>
                <a:gd name="T20" fmla="*/ 0 w 79"/>
                <a:gd name="T21" fmla="*/ 0 h 136"/>
                <a:gd name="T22" fmla="*/ 32 w 79"/>
                <a:gd name="T23" fmla="*/ 0 h 136"/>
                <a:gd name="T24" fmla="*/ 79 w 79"/>
                <a:gd name="T25" fmla="*/ 43 h 136"/>
                <a:gd name="T26" fmla="*/ 29 w 79"/>
                <a:gd name="T27" fmla="*/ 8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36">
                  <a:moveTo>
                    <a:pt x="30" y="19"/>
                  </a:moveTo>
                  <a:cubicBezTo>
                    <a:pt x="21" y="19"/>
                    <a:pt x="21" y="19"/>
                    <a:pt x="21" y="19"/>
                  </a:cubicBezTo>
                  <a:cubicBezTo>
                    <a:pt x="21" y="70"/>
                    <a:pt x="21" y="70"/>
                    <a:pt x="21" y="70"/>
                  </a:cubicBezTo>
                  <a:cubicBezTo>
                    <a:pt x="30" y="70"/>
                    <a:pt x="30" y="70"/>
                    <a:pt x="30" y="70"/>
                  </a:cubicBezTo>
                  <a:cubicBezTo>
                    <a:pt x="49" y="70"/>
                    <a:pt x="57" y="59"/>
                    <a:pt x="57" y="44"/>
                  </a:cubicBezTo>
                  <a:cubicBezTo>
                    <a:pt x="57" y="29"/>
                    <a:pt x="48" y="19"/>
                    <a:pt x="30" y="19"/>
                  </a:cubicBezTo>
                  <a:moveTo>
                    <a:pt x="29" y="87"/>
                  </a:moveTo>
                  <a:cubicBezTo>
                    <a:pt x="21" y="87"/>
                    <a:pt x="21" y="87"/>
                    <a:pt x="21" y="87"/>
                  </a:cubicBezTo>
                  <a:cubicBezTo>
                    <a:pt x="21" y="136"/>
                    <a:pt x="21" y="136"/>
                    <a:pt x="21" y="136"/>
                  </a:cubicBezTo>
                  <a:cubicBezTo>
                    <a:pt x="0" y="136"/>
                    <a:pt x="0" y="136"/>
                    <a:pt x="0" y="136"/>
                  </a:cubicBezTo>
                  <a:cubicBezTo>
                    <a:pt x="0" y="0"/>
                    <a:pt x="0" y="0"/>
                    <a:pt x="0" y="0"/>
                  </a:cubicBezTo>
                  <a:cubicBezTo>
                    <a:pt x="32" y="0"/>
                    <a:pt x="32" y="0"/>
                    <a:pt x="32" y="0"/>
                  </a:cubicBezTo>
                  <a:cubicBezTo>
                    <a:pt x="61" y="0"/>
                    <a:pt x="79" y="15"/>
                    <a:pt x="79" y="43"/>
                  </a:cubicBezTo>
                  <a:cubicBezTo>
                    <a:pt x="79" y="63"/>
                    <a:pt x="66" y="87"/>
                    <a:pt x="29" y="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22" name="Freeform 15"/>
            <p:cNvSpPr>
              <a:spLocks/>
            </p:cNvSpPr>
            <p:nvPr/>
          </p:nvSpPr>
          <p:spPr bwMode="auto">
            <a:xfrm>
              <a:off x="9867900" y="-976313"/>
              <a:ext cx="266700" cy="509588"/>
            </a:xfrm>
            <a:custGeom>
              <a:avLst/>
              <a:gdLst>
                <a:gd name="T0" fmla="*/ 0 w 168"/>
                <a:gd name="T1" fmla="*/ 321 h 321"/>
                <a:gd name="T2" fmla="*/ 0 w 168"/>
                <a:gd name="T3" fmla="*/ 0 h 321"/>
                <a:gd name="T4" fmla="*/ 52 w 168"/>
                <a:gd name="T5" fmla="*/ 0 h 321"/>
                <a:gd name="T6" fmla="*/ 52 w 168"/>
                <a:gd name="T7" fmla="*/ 277 h 321"/>
                <a:gd name="T8" fmla="*/ 168 w 168"/>
                <a:gd name="T9" fmla="*/ 277 h 321"/>
                <a:gd name="T10" fmla="*/ 168 w 168"/>
                <a:gd name="T11" fmla="*/ 321 h 321"/>
                <a:gd name="T12" fmla="*/ 0 w 168"/>
                <a:gd name="T13" fmla="*/ 321 h 321"/>
              </a:gdLst>
              <a:ahLst/>
              <a:cxnLst>
                <a:cxn ang="0">
                  <a:pos x="T0" y="T1"/>
                </a:cxn>
                <a:cxn ang="0">
                  <a:pos x="T2" y="T3"/>
                </a:cxn>
                <a:cxn ang="0">
                  <a:pos x="T4" y="T5"/>
                </a:cxn>
                <a:cxn ang="0">
                  <a:pos x="T6" y="T7"/>
                </a:cxn>
                <a:cxn ang="0">
                  <a:pos x="T8" y="T9"/>
                </a:cxn>
                <a:cxn ang="0">
                  <a:pos x="T10" y="T11"/>
                </a:cxn>
                <a:cxn ang="0">
                  <a:pos x="T12" y="T13"/>
                </a:cxn>
              </a:cxnLst>
              <a:rect l="0" t="0" r="r" b="b"/>
              <a:pathLst>
                <a:path w="168" h="321">
                  <a:moveTo>
                    <a:pt x="0" y="321"/>
                  </a:moveTo>
                  <a:lnTo>
                    <a:pt x="0" y="0"/>
                  </a:lnTo>
                  <a:lnTo>
                    <a:pt x="52" y="0"/>
                  </a:lnTo>
                  <a:lnTo>
                    <a:pt x="52" y="277"/>
                  </a:lnTo>
                  <a:lnTo>
                    <a:pt x="168" y="277"/>
                  </a:lnTo>
                  <a:lnTo>
                    <a:pt x="168" y="321"/>
                  </a:lnTo>
                  <a:lnTo>
                    <a:pt x="0" y="3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23" name="Freeform 16"/>
            <p:cNvSpPr>
              <a:spLocks/>
            </p:cNvSpPr>
            <p:nvPr/>
          </p:nvSpPr>
          <p:spPr bwMode="auto">
            <a:xfrm>
              <a:off x="10302875" y="-979488"/>
              <a:ext cx="409575" cy="520700"/>
            </a:xfrm>
            <a:custGeom>
              <a:avLst/>
              <a:gdLst>
                <a:gd name="T0" fmla="*/ 67 w 109"/>
                <a:gd name="T1" fmla="*/ 139 h 139"/>
                <a:gd name="T2" fmla="*/ 0 w 109"/>
                <a:gd name="T3" fmla="*/ 70 h 139"/>
                <a:gd name="T4" fmla="*/ 72 w 109"/>
                <a:gd name="T5" fmla="*/ 0 h 139"/>
                <a:gd name="T6" fmla="*/ 106 w 109"/>
                <a:gd name="T7" fmla="*/ 7 h 139"/>
                <a:gd name="T8" fmla="*/ 106 w 109"/>
                <a:gd name="T9" fmla="*/ 28 h 139"/>
                <a:gd name="T10" fmla="*/ 72 w 109"/>
                <a:gd name="T11" fmla="*/ 18 h 139"/>
                <a:gd name="T12" fmla="*/ 24 w 109"/>
                <a:gd name="T13" fmla="*/ 69 h 139"/>
                <a:gd name="T14" fmla="*/ 70 w 109"/>
                <a:gd name="T15" fmla="*/ 120 h 139"/>
                <a:gd name="T16" fmla="*/ 103 w 109"/>
                <a:gd name="T17" fmla="*/ 111 h 139"/>
                <a:gd name="T18" fmla="*/ 109 w 109"/>
                <a:gd name="T19" fmla="*/ 127 h 139"/>
                <a:gd name="T20" fmla="*/ 67 w 109"/>
                <a:gd name="T21"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139">
                  <a:moveTo>
                    <a:pt x="67" y="139"/>
                  </a:moveTo>
                  <a:cubicBezTo>
                    <a:pt x="25" y="139"/>
                    <a:pt x="0" y="109"/>
                    <a:pt x="0" y="70"/>
                  </a:cubicBezTo>
                  <a:cubicBezTo>
                    <a:pt x="0" y="31"/>
                    <a:pt x="28" y="0"/>
                    <a:pt x="72" y="0"/>
                  </a:cubicBezTo>
                  <a:cubicBezTo>
                    <a:pt x="87" y="0"/>
                    <a:pt x="99" y="3"/>
                    <a:pt x="106" y="7"/>
                  </a:cubicBezTo>
                  <a:cubicBezTo>
                    <a:pt x="106" y="28"/>
                    <a:pt x="106" y="28"/>
                    <a:pt x="106" y="28"/>
                  </a:cubicBezTo>
                  <a:cubicBezTo>
                    <a:pt x="95" y="21"/>
                    <a:pt x="85" y="18"/>
                    <a:pt x="72" y="18"/>
                  </a:cubicBezTo>
                  <a:cubicBezTo>
                    <a:pt x="41" y="18"/>
                    <a:pt x="24" y="41"/>
                    <a:pt x="24" y="69"/>
                  </a:cubicBezTo>
                  <a:cubicBezTo>
                    <a:pt x="24" y="98"/>
                    <a:pt x="41" y="120"/>
                    <a:pt x="70" y="120"/>
                  </a:cubicBezTo>
                  <a:cubicBezTo>
                    <a:pt x="82" y="120"/>
                    <a:pt x="93" y="116"/>
                    <a:pt x="103" y="111"/>
                  </a:cubicBezTo>
                  <a:cubicBezTo>
                    <a:pt x="109" y="127"/>
                    <a:pt x="109" y="127"/>
                    <a:pt x="109" y="127"/>
                  </a:cubicBezTo>
                  <a:cubicBezTo>
                    <a:pt x="95" y="135"/>
                    <a:pt x="81" y="139"/>
                    <a:pt x="67" y="1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24" name="Rectangle 17"/>
            <p:cNvSpPr>
              <a:spLocks noChangeArrowheads="1"/>
            </p:cNvSpPr>
            <p:nvPr/>
          </p:nvSpPr>
          <p:spPr bwMode="auto">
            <a:xfrm>
              <a:off x="3616325" y="-1500188"/>
              <a:ext cx="158750"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25" name="Rectangle 18"/>
            <p:cNvSpPr>
              <a:spLocks noChangeArrowheads="1"/>
            </p:cNvSpPr>
            <p:nvPr/>
          </p:nvSpPr>
          <p:spPr bwMode="auto">
            <a:xfrm>
              <a:off x="3616325" y="-1301750"/>
              <a:ext cx="158750"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26" name="Rectangle 19"/>
            <p:cNvSpPr>
              <a:spLocks noChangeArrowheads="1"/>
            </p:cNvSpPr>
            <p:nvPr/>
          </p:nvSpPr>
          <p:spPr bwMode="auto">
            <a:xfrm>
              <a:off x="3819525" y="-1301750"/>
              <a:ext cx="157163"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27" name="Rectangle 20"/>
            <p:cNvSpPr>
              <a:spLocks noChangeArrowheads="1"/>
            </p:cNvSpPr>
            <p:nvPr/>
          </p:nvSpPr>
          <p:spPr bwMode="auto">
            <a:xfrm>
              <a:off x="4221163" y="-1301750"/>
              <a:ext cx="157163"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28" name="Rectangle 21"/>
            <p:cNvSpPr>
              <a:spLocks noChangeArrowheads="1"/>
            </p:cNvSpPr>
            <p:nvPr/>
          </p:nvSpPr>
          <p:spPr bwMode="auto">
            <a:xfrm>
              <a:off x="3414713" y="-1301750"/>
              <a:ext cx="157163"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29" name="Rectangle 22"/>
            <p:cNvSpPr>
              <a:spLocks noChangeArrowheads="1"/>
            </p:cNvSpPr>
            <p:nvPr/>
          </p:nvSpPr>
          <p:spPr bwMode="auto">
            <a:xfrm>
              <a:off x="3616325" y="-885825"/>
              <a:ext cx="158750"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30" name="Rectangle 23"/>
            <p:cNvSpPr>
              <a:spLocks noChangeArrowheads="1"/>
            </p:cNvSpPr>
            <p:nvPr/>
          </p:nvSpPr>
          <p:spPr bwMode="auto">
            <a:xfrm>
              <a:off x="3819525" y="-885825"/>
              <a:ext cx="157163"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31" name="Rectangle 24"/>
            <p:cNvSpPr>
              <a:spLocks noChangeArrowheads="1"/>
            </p:cNvSpPr>
            <p:nvPr/>
          </p:nvSpPr>
          <p:spPr bwMode="auto">
            <a:xfrm>
              <a:off x="3414713" y="-885825"/>
              <a:ext cx="157163"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32" name="Rectangle 25"/>
            <p:cNvSpPr>
              <a:spLocks noChangeArrowheads="1"/>
            </p:cNvSpPr>
            <p:nvPr/>
          </p:nvSpPr>
          <p:spPr bwMode="auto">
            <a:xfrm>
              <a:off x="3616325" y="-676275"/>
              <a:ext cx="158750"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33" name="Rectangle 26"/>
            <p:cNvSpPr>
              <a:spLocks noChangeArrowheads="1"/>
            </p:cNvSpPr>
            <p:nvPr/>
          </p:nvSpPr>
          <p:spPr bwMode="auto">
            <a:xfrm>
              <a:off x="3819525" y="-676275"/>
              <a:ext cx="157163"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34" name="Rectangle 27"/>
            <p:cNvSpPr>
              <a:spLocks noChangeArrowheads="1"/>
            </p:cNvSpPr>
            <p:nvPr/>
          </p:nvSpPr>
          <p:spPr bwMode="auto">
            <a:xfrm>
              <a:off x="3616325" y="-484188"/>
              <a:ext cx="158750" cy="160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35" name="Rectangle 28"/>
            <p:cNvSpPr>
              <a:spLocks noChangeArrowheads="1"/>
            </p:cNvSpPr>
            <p:nvPr/>
          </p:nvSpPr>
          <p:spPr bwMode="auto">
            <a:xfrm>
              <a:off x="3819525" y="-484188"/>
              <a:ext cx="157163" cy="160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36" name="Rectangle 29"/>
            <p:cNvSpPr>
              <a:spLocks noChangeArrowheads="1"/>
            </p:cNvSpPr>
            <p:nvPr/>
          </p:nvSpPr>
          <p:spPr bwMode="auto">
            <a:xfrm>
              <a:off x="3414713" y="-676275"/>
              <a:ext cx="157163"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37" name="Rectangle 30"/>
            <p:cNvSpPr>
              <a:spLocks noChangeArrowheads="1"/>
            </p:cNvSpPr>
            <p:nvPr/>
          </p:nvSpPr>
          <p:spPr bwMode="auto">
            <a:xfrm>
              <a:off x="4017963" y="-1500188"/>
              <a:ext cx="157163"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38" name="Rectangle 31"/>
            <p:cNvSpPr>
              <a:spLocks noChangeArrowheads="1"/>
            </p:cNvSpPr>
            <p:nvPr/>
          </p:nvSpPr>
          <p:spPr bwMode="auto">
            <a:xfrm>
              <a:off x="4017963" y="-1304925"/>
              <a:ext cx="157163"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39" name="Rectangle 32"/>
            <p:cNvSpPr>
              <a:spLocks noChangeArrowheads="1"/>
            </p:cNvSpPr>
            <p:nvPr/>
          </p:nvSpPr>
          <p:spPr bwMode="auto">
            <a:xfrm>
              <a:off x="3616325" y="-277813"/>
              <a:ext cx="158750"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40" name="Rectangle 33"/>
            <p:cNvSpPr>
              <a:spLocks noChangeArrowheads="1"/>
            </p:cNvSpPr>
            <p:nvPr/>
          </p:nvSpPr>
          <p:spPr bwMode="auto">
            <a:xfrm>
              <a:off x="3819525" y="-277813"/>
              <a:ext cx="157163"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41" name="Rectangle 34"/>
            <p:cNvSpPr>
              <a:spLocks noChangeArrowheads="1"/>
            </p:cNvSpPr>
            <p:nvPr/>
          </p:nvSpPr>
          <p:spPr bwMode="auto">
            <a:xfrm>
              <a:off x="3414713" y="-277813"/>
              <a:ext cx="157163"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42" name="Rectangle 35"/>
            <p:cNvSpPr>
              <a:spLocks noChangeArrowheads="1"/>
            </p:cNvSpPr>
            <p:nvPr/>
          </p:nvSpPr>
          <p:spPr bwMode="auto">
            <a:xfrm>
              <a:off x="4017963" y="-282575"/>
              <a:ext cx="157163"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43" name="Rectangle 36"/>
            <p:cNvSpPr>
              <a:spLocks noChangeArrowheads="1"/>
            </p:cNvSpPr>
            <p:nvPr/>
          </p:nvSpPr>
          <p:spPr bwMode="auto">
            <a:xfrm>
              <a:off x="3819525" y="-1087438"/>
              <a:ext cx="157163"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44" name="Rectangle 37"/>
            <p:cNvSpPr>
              <a:spLocks noChangeArrowheads="1"/>
            </p:cNvSpPr>
            <p:nvPr/>
          </p:nvSpPr>
          <p:spPr bwMode="auto">
            <a:xfrm>
              <a:off x="3414713" y="-1087438"/>
              <a:ext cx="157163"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45" name="Rectangle 38"/>
            <p:cNvSpPr>
              <a:spLocks noChangeArrowheads="1"/>
            </p:cNvSpPr>
            <p:nvPr/>
          </p:nvSpPr>
          <p:spPr bwMode="auto">
            <a:xfrm>
              <a:off x="3222625" y="-1087438"/>
              <a:ext cx="158750"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46" name="Rectangle 39"/>
            <p:cNvSpPr>
              <a:spLocks noChangeArrowheads="1"/>
            </p:cNvSpPr>
            <p:nvPr/>
          </p:nvSpPr>
          <p:spPr bwMode="auto">
            <a:xfrm>
              <a:off x="3032125" y="-1087438"/>
              <a:ext cx="157163"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sp>
          <p:nvSpPr>
            <p:cNvPr id="47" name="Rectangle 40"/>
            <p:cNvSpPr>
              <a:spLocks noChangeArrowheads="1"/>
            </p:cNvSpPr>
            <p:nvPr/>
          </p:nvSpPr>
          <p:spPr bwMode="auto">
            <a:xfrm>
              <a:off x="4017963" y="-1092200"/>
              <a:ext cx="157163"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rgbClr val="FFFFFF"/>
                </a:buClr>
                <a:defRPr/>
              </a:pPr>
              <a:endParaRPr lang="en-GB">
                <a:solidFill>
                  <a:srgbClr val="000000"/>
                </a:solidFill>
                <a:latin typeface="+mj-lt"/>
                <a:cs typeface="+mn-cs"/>
              </a:endParaRPr>
            </a:p>
          </p:txBody>
        </p:sp>
      </p:grpSp>
      <p:sp>
        <p:nvSpPr>
          <p:cNvPr id="48" name="Rectangle 82"/>
          <p:cNvSpPr>
            <a:spLocks noChangeArrowheads="1"/>
          </p:cNvSpPr>
          <p:nvPr userDrawn="1"/>
        </p:nvSpPr>
        <p:spPr bwMode="auto">
          <a:xfrm>
            <a:off x="0" y="6645275"/>
            <a:ext cx="9144000" cy="212725"/>
          </a:xfrm>
          <a:prstGeom prst="rect">
            <a:avLst/>
          </a:prstGeom>
          <a:solidFill>
            <a:schemeClr val="tx1"/>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46800" tIns="64800" rIns="46800" bIns="64800" anchor="ctr"/>
          <a:lstStyle>
            <a:lvl1pPr algn="ctr" defTabSz="728663" eaLnBrk="0" hangingPunct="0">
              <a:lnSpc>
                <a:spcPct val="95000"/>
              </a:lnSpc>
              <a:buClr>
                <a:schemeClr val="bg1"/>
              </a:buClr>
              <a:tabLst>
                <a:tab pos="4286250" algn="l"/>
              </a:tabLst>
              <a:defRPr sz="1200">
                <a:solidFill>
                  <a:schemeClr val="tx1"/>
                </a:solidFill>
                <a:latin typeface="Credit Suisse Type Roman" pitchFamily="34" charset="0"/>
              </a:defRPr>
            </a:lvl1pPr>
            <a:lvl2pPr marL="742950" indent="-285750" algn="ctr" defTabSz="728663" eaLnBrk="0" hangingPunct="0">
              <a:lnSpc>
                <a:spcPct val="95000"/>
              </a:lnSpc>
              <a:buClr>
                <a:schemeClr val="bg1"/>
              </a:buClr>
              <a:tabLst>
                <a:tab pos="4286250" algn="l"/>
              </a:tabLst>
              <a:defRPr sz="1200">
                <a:solidFill>
                  <a:schemeClr val="tx1"/>
                </a:solidFill>
                <a:latin typeface="Credit Suisse Type Roman" pitchFamily="34" charset="0"/>
              </a:defRPr>
            </a:lvl2pPr>
            <a:lvl3pPr marL="11430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3pPr>
            <a:lvl4pPr marL="16002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4pPr>
            <a:lvl5pPr marL="2057400" indent="-228600" algn="ctr" defTabSz="728663" eaLnBrk="0" hangingPunct="0">
              <a:lnSpc>
                <a:spcPct val="95000"/>
              </a:lnSpc>
              <a:buClr>
                <a:schemeClr val="bg1"/>
              </a:buClr>
              <a:tabLst>
                <a:tab pos="4286250" algn="l"/>
              </a:tabLst>
              <a:defRPr sz="1200">
                <a:solidFill>
                  <a:schemeClr val="tx1"/>
                </a:solidFill>
                <a:latin typeface="Credit Suisse Type Roman" pitchFamily="34" charset="0"/>
              </a:defRPr>
            </a:lvl5pPr>
            <a:lvl6pPr marL="25146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6pPr>
            <a:lvl7pPr marL="29718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7pPr>
            <a:lvl8pPr marL="34290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8pPr>
            <a:lvl9pPr marL="3886200" indent="-228600" algn="ctr" defTabSz="728663" eaLnBrk="0" fontAlgn="base" hangingPunct="0">
              <a:lnSpc>
                <a:spcPct val="95000"/>
              </a:lnSpc>
              <a:spcBef>
                <a:spcPct val="0"/>
              </a:spcBef>
              <a:spcAft>
                <a:spcPct val="0"/>
              </a:spcAft>
              <a:buClr>
                <a:schemeClr val="bg1"/>
              </a:buClr>
              <a:tabLst>
                <a:tab pos="4286250" algn="l"/>
              </a:tabLst>
              <a:defRPr sz="1200">
                <a:solidFill>
                  <a:schemeClr val="tx1"/>
                </a:solidFill>
                <a:latin typeface="Credit Suisse Type Roman" pitchFamily="34" charset="0"/>
              </a:defRPr>
            </a:lvl9pPr>
          </a:lstStyle>
          <a:p>
            <a:pPr eaLnBrk="1" hangingPunct="1">
              <a:buClr>
                <a:srgbClr val="FFFFFF"/>
              </a:buClr>
              <a:defRPr/>
            </a:pPr>
            <a:endParaRPr lang="en-GB" altLang="en-US" sz="800">
              <a:solidFill>
                <a:srgbClr val="000000"/>
              </a:solidFill>
              <a:latin typeface="+mj-lt"/>
            </a:endParaRPr>
          </a:p>
        </p:txBody>
      </p:sp>
      <p:sp>
        <p:nvSpPr>
          <p:cNvPr id="10" name="Text Placeholder 9"/>
          <p:cNvSpPr>
            <a:spLocks noGrp="1"/>
          </p:cNvSpPr>
          <p:nvPr>
            <p:ph type="body" sz="quarter" idx="10"/>
          </p:nvPr>
        </p:nvSpPr>
        <p:spPr>
          <a:xfrm>
            <a:off x="3185387" y="1106138"/>
            <a:ext cx="2773227" cy="1228028"/>
          </a:xfrm>
          <a:prstGeom prst="rect">
            <a:avLst/>
          </a:prstGeom>
        </p:spPr>
        <p:txBody>
          <a:bodyPr anchor="b">
            <a:spAutoFit/>
          </a:bodyPr>
          <a:lstStyle>
            <a:lvl1pPr marL="0" indent="0" algn="ctr">
              <a:spcBef>
                <a:spcPts val="0"/>
              </a:spcBef>
              <a:buNone/>
              <a:defRPr sz="2800" b="0" cap="all" spc="200" baseline="0">
                <a:solidFill>
                  <a:schemeClr val="tx1"/>
                </a:solidFill>
                <a:latin typeface="+mj-lt"/>
              </a:defRPr>
            </a:lvl1pPr>
          </a:lstStyle>
          <a:p>
            <a:pPr lvl="0"/>
            <a:r>
              <a:rPr lang="en-US"/>
              <a:t>Click to edit Master text styles</a:t>
            </a:r>
          </a:p>
        </p:txBody>
      </p:sp>
      <p:sp>
        <p:nvSpPr>
          <p:cNvPr id="12" name="Text Placeholder 11"/>
          <p:cNvSpPr>
            <a:spLocks noGrp="1"/>
          </p:cNvSpPr>
          <p:nvPr>
            <p:ph type="body" sz="quarter" idx="11"/>
          </p:nvPr>
        </p:nvSpPr>
        <p:spPr>
          <a:xfrm>
            <a:off x="3175000" y="2425261"/>
            <a:ext cx="2773227" cy="584775"/>
          </a:xfrm>
          <a:prstGeom prst="rect">
            <a:avLst/>
          </a:prstGeom>
        </p:spPr>
        <p:txBody>
          <a:bodyPr>
            <a:spAutoFit/>
          </a:bodyPr>
          <a:lstStyle>
            <a:lvl1pPr marL="0" indent="0" algn="ctr">
              <a:spcBef>
                <a:spcPts val="0"/>
              </a:spcBef>
              <a:buNone/>
              <a:defRPr sz="2000" b="0">
                <a:solidFill>
                  <a:schemeClr val="tx2">
                    <a:lumMod val="75000"/>
                  </a:schemeClr>
                </a:solidFill>
                <a:latin typeface="+mj-lt"/>
              </a:defRPr>
            </a:lvl1pPr>
          </a:lstStyle>
          <a:p>
            <a:pPr lvl="0"/>
            <a:r>
              <a:rPr lang="en-US"/>
              <a:t>Click to edit Master text styles</a:t>
            </a:r>
          </a:p>
        </p:txBody>
      </p:sp>
      <p:sp>
        <p:nvSpPr>
          <p:cNvPr id="16" name="Text Placeholder 15"/>
          <p:cNvSpPr>
            <a:spLocks noGrp="1"/>
          </p:cNvSpPr>
          <p:nvPr>
            <p:ph type="body" sz="quarter" idx="13"/>
          </p:nvPr>
        </p:nvSpPr>
        <p:spPr>
          <a:xfrm>
            <a:off x="7541260" y="114088"/>
            <a:ext cx="1379593" cy="394723"/>
          </a:xfrm>
          <a:prstGeom prst="rect">
            <a:avLst/>
          </a:prstGeom>
        </p:spPr>
        <p:txBody>
          <a:bodyPr anchor="ctr">
            <a:spAutoFit/>
          </a:bodyPr>
          <a:lstStyle>
            <a:lvl1pPr marL="0" indent="0" algn="r">
              <a:spcBef>
                <a:spcPts val="0"/>
              </a:spcBef>
              <a:buNone/>
              <a:defRPr sz="900" b="0" i="0" cap="all" spc="300" baseline="0">
                <a:solidFill>
                  <a:schemeClr val="tx1"/>
                </a:solidFill>
                <a:latin typeface="+mj-lt"/>
              </a:defRPr>
            </a:lvl1pPr>
          </a:lstStyle>
          <a:p>
            <a:pPr lvl="0"/>
            <a:r>
              <a:rPr lang="en-US"/>
              <a:t>Click to edit Master text styles</a:t>
            </a:r>
          </a:p>
        </p:txBody>
      </p:sp>
      <p:sp>
        <p:nvSpPr>
          <p:cNvPr id="6" name="Text Placeholder 5"/>
          <p:cNvSpPr>
            <a:spLocks noGrp="1"/>
          </p:cNvSpPr>
          <p:nvPr>
            <p:ph type="body" sz="quarter" idx="14"/>
          </p:nvPr>
        </p:nvSpPr>
        <p:spPr>
          <a:xfrm>
            <a:off x="198778" y="-17487"/>
            <a:ext cx="838971" cy="65787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a:defRPr lang="en-GB" sz="900" b="0" i="0" cap="all" spc="300" baseline="0" dirty="0">
                <a:solidFill>
                  <a:schemeClr val="tx2">
                    <a:lumMod val="50000"/>
                  </a:schemeClr>
                </a:solidFill>
                <a:latin typeface="+mj-lt"/>
              </a:defRPr>
            </a:lvl1pPr>
          </a:lstStyle>
          <a:p>
            <a:pPr lvl="0"/>
            <a:r>
              <a:rPr lang="en-US"/>
              <a:t>Click to edit Master text styles</a:t>
            </a:r>
          </a:p>
        </p:txBody>
      </p:sp>
    </p:spTree>
    <p:extLst>
      <p:ext uri="{BB962C8B-B14F-4D97-AF65-F5344CB8AC3E}">
        <p14:creationId xmlns:p14="http://schemas.microsoft.com/office/powerpoint/2010/main" val="273127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ítulo e Conteúdo">
    <p:bg>
      <p:bgPr>
        <a:solidFill>
          <a:srgbClr val="03112D"/>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35501571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Slide do think-cell" r:id="rId3" imgW="360" imgH="360" progId="TCLayout.ActiveDocument.1">
                  <p:embed/>
                </p:oleObj>
              </mc:Choice>
              <mc:Fallback>
                <p:oleObj name="Slide do think-cell"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9410947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uas Partes de Conteúdo">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6903158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Slide do think-cell" r:id="rId3" imgW="360" imgH="360" progId="TCLayout.ActiveDocument.1">
                  <p:embed/>
                </p:oleObj>
              </mc:Choice>
              <mc:Fallback>
                <p:oleObj name="Slide do think-cell" r:id="rId3" imgW="360" imgH="360" progId="TCLayout.ActiveDocument.1">
                  <p:embed/>
                  <p:pic>
                    <p:nvPicPr>
                      <p:cNvPr id="3" name="Objec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ítulo 1"/>
          <p:cNvSpPr>
            <a:spLocks noGrp="1"/>
          </p:cNvSpPr>
          <p:nvPr>
            <p:ph type="title"/>
          </p:nvPr>
        </p:nvSpPr>
        <p:spPr>
          <a:xfrm>
            <a:off x="263049" y="199565"/>
            <a:ext cx="8660686" cy="544257"/>
          </a:xfrm>
          <a:prstGeom prst="rect">
            <a:avLst/>
          </a:prstGeom>
        </p:spPr>
        <p:txBody>
          <a:bodyPr/>
          <a:lstStyle>
            <a:lvl1pPr eaLnBrk="0">
              <a:defRPr sz="2600" b="1" spc="-225">
                <a:solidFill>
                  <a:srgbClr val="002060"/>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Espaço Reservado para Conteúdo 3"/>
          <p:cNvSpPr>
            <a:spLocks noGrp="1"/>
          </p:cNvSpPr>
          <p:nvPr>
            <p:ph sz="half" idx="10" hasCustomPrompt="1"/>
          </p:nvPr>
        </p:nvSpPr>
        <p:spPr>
          <a:xfrm>
            <a:off x="263049" y="855196"/>
            <a:ext cx="8660686" cy="513968"/>
          </a:xfrm>
          <a:prstGeom prst="rect">
            <a:avLst/>
          </a:prstGeom>
        </p:spPr>
        <p:txBody>
          <a:bodyPr/>
          <a:lstStyle>
            <a:lvl1pPr marL="0" indent="0">
              <a:buNone/>
              <a:defRPr>
                <a:solidFill>
                  <a:srgbClr val="00B0F0"/>
                </a:solidFill>
                <a:latin typeface="Arial" panose="020B0604020202020204" pitchFamily="34" charset="0"/>
                <a:cs typeface="Arial" panose="020B0604020202020204" pitchFamily="34" charset="0"/>
              </a:defRPr>
            </a:lvl1pPr>
            <a:lvl2pPr marL="0" indent="0">
              <a:buNone/>
              <a:defRPr sz="1500" b="0" i="0">
                <a:solidFill>
                  <a:srgbClr val="00B0F0"/>
                </a:solidFill>
                <a:latin typeface="Arial" panose="020B0604020202020204" pitchFamily="34" charset="0"/>
                <a:cs typeface="Arial" panose="020B0604020202020204" pitchFamily="34" charset="0"/>
              </a:defRPr>
            </a:lvl2pPr>
            <a:lvl3pPr marL="0" indent="0">
              <a:buNone/>
              <a:defRPr sz="1200">
                <a:solidFill>
                  <a:srgbClr val="03112D"/>
                </a:solidFill>
                <a:latin typeface="Arial" panose="020B0604020202020204" pitchFamily="34" charset="0"/>
                <a:cs typeface="Arial" panose="020B0604020202020204" pitchFamily="34" charset="0"/>
              </a:defRPr>
            </a:lvl3pPr>
            <a:lvl4pPr marL="0" indent="0">
              <a:buNone/>
              <a:defRPr sz="1200">
                <a:solidFill>
                  <a:srgbClr val="03112D"/>
                </a:solidFill>
                <a:latin typeface="Arial" panose="020B0604020202020204" pitchFamily="34" charset="0"/>
                <a:cs typeface="Arial" panose="020B0604020202020204" pitchFamily="34" charset="0"/>
              </a:defRPr>
            </a:lvl4pPr>
            <a:lvl5pPr marL="0" indent="0">
              <a:buNone/>
              <a:defRPr sz="1200">
                <a:solidFill>
                  <a:srgbClr val="03112D"/>
                </a:solidFill>
                <a:latin typeface="Arial" panose="020B0604020202020204" pitchFamily="34" charset="0"/>
                <a:cs typeface="Arial" panose="020B0604020202020204" pitchFamily="34" charset="0"/>
              </a:defRPr>
            </a:lvl5pPr>
          </a:lstStyle>
          <a:p>
            <a:pPr lvl="1"/>
            <a:r>
              <a:rPr lang="en-US" err="1"/>
              <a:t>Subtítulo</a:t>
            </a:r>
            <a:endParaRPr lang="en-US"/>
          </a:p>
        </p:txBody>
      </p:sp>
      <p:sp>
        <p:nvSpPr>
          <p:cNvPr id="5" name="Text Placeholder 4"/>
          <p:cNvSpPr>
            <a:spLocks noGrp="1"/>
          </p:cNvSpPr>
          <p:nvPr>
            <p:ph type="body" sz="quarter" idx="15"/>
          </p:nvPr>
        </p:nvSpPr>
        <p:spPr>
          <a:xfrm>
            <a:off x="263922" y="1480538"/>
            <a:ext cx="8659813" cy="4870450"/>
          </a:xfrm>
          <a:prstGeom prst="rect">
            <a:avLst/>
          </a:prstGeom>
        </p:spPr>
        <p:txBody>
          <a:bodyPr/>
          <a:lstStyle>
            <a:lvl1pPr marL="171450" indent="-171450">
              <a:buFont typeface="Wingdings" panose="05000000000000000000" pitchFamily="2" charset="2"/>
              <a:buChar char="§"/>
              <a:defRPr sz="1600"/>
            </a:lvl1pPr>
            <a:lvl2pPr>
              <a:defRPr sz="1200"/>
            </a:lvl2pPr>
            <a:lvl3pPr>
              <a:defRPr sz="11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15106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ítulo e conteúdo">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32408709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Slide do think-cell" r:id="rId3" imgW="360" imgH="360" progId="TCLayout.ActiveDocument.1">
                  <p:embed/>
                </p:oleObj>
              </mc:Choice>
              <mc:Fallback>
                <p:oleObj name="Slide do think-cell"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ítulo 1"/>
          <p:cNvSpPr>
            <a:spLocks noGrp="1"/>
          </p:cNvSpPr>
          <p:nvPr>
            <p:ph type="title"/>
          </p:nvPr>
        </p:nvSpPr>
        <p:spPr>
          <a:xfrm>
            <a:off x="263049" y="199565"/>
            <a:ext cx="8660686" cy="544257"/>
          </a:xfrm>
          <a:prstGeom prst="rect">
            <a:avLst/>
          </a:prstGeom>
        </p:spPr>
        <p:txBody>
          <a:bodyPr/>
          <a:lstStyle>
            <a:lvl1pPr eaLnBrk="0">
              <a:defRPr sz="2600" b="1" spc="-225">
                <a:solidFill>
                  <a:srgbClr val="00206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Retângulo 2"/>
          <p:cNvSpPr/>
          <p:nvPr/>
        </p:nvSpPr>
        <p:spPr>
          <a:xfrm>
            <a:off x="0" y="5935579"/>
            <a:ext cx="9144000" cy="922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40470117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graphicFrame>
        <p:nvGraphicFramePr>
          <p:cNvPr id="3" name="Objeto 2" hidden="1"/>
          <p:cNvGraphicFramePr>
            <a:graphicFrameLocks noChangeAspect="1"/>
          </p:cNvGraphicFramePr>
          <p:nvPr>
            <p:custDataLst>
              <p:tags r:id="rId1"/>
            </p:custDataLst>
            <p:extLst>
              <p:ext uri="{D42A27DB-BD31-4B8C-83A1-F6EECF244321}">
                <p14:modId xmlns:p14="http://schemas.microsoft.com/office/powerpoint/2010/main" val="6137667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Slide do think-cell" r:id="rId3" imgW="360" imgH="360" progId="TCLayout.ActiveDocument.1">
                  <p:embed/>
                </p:oleObj>
              </mc:Choice>
              <mc:Fallback>
                <p:oleObj name="Slide do think-cell" r:id="rId3" imgW="360" imgH="360" progId="TCLayout.ActiveDocument.1">
                  <p:embed/>
                  <p:pic>
                    <p:nvPicPr>
                      <p:cNvPr id="3" name="Objeto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4741985"/>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Duas Partes de Conteúdo">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1708944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Slide do think-cell" r:id="rId3" imgW="360" imgH="360" progId="TCLayout.ActiveDocument.1">
                  <p:embed/>
                </p:oleObj>
              </mc:Choice>
              <mc:Fallback>
                <p:oleObj name="Slide do think-cell" r:id="rId3" imgW="360" imgH="360" progId="TCLayout.ActiveDocument.1">
                  <p:embed/>
                  <p:pic>
                    <p:nvPicPr>
                      <p:cNvPr id="3" name="Objec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4"/>
          <p:cNvSpPr>
            <a:spLocks noGrp="1"/>
          </p:cNvSpPr>
          <p:nvPr>
            <p:ph type="body" sz="quarter" idx="15"/>
          </p:nvPr>
        </p:nvSpPr>
        <p:spPr>
          <a:xfrm>
            <a:off x="263922" y="855196"/>
            <a:ext cx="8659813" cy="5495792"/>
          </a:xfrm>
          <a:prstGeom prst="rect">
            <a:avLst/>
          </a:prstGeom>
        </p:spPr>
        <p:txBody>
          <a:bodyPr/>
          <a:lstStyle>
            <a:lvl1pPr marL="171450" indent="-171450">
              <a:buFont typeface="Arial" panose="020B0604020202020204" pitchFamily="34" charset="0"/>
              <a:buChar char="•"/>
              <a:defRPr sz="1800"/>
            </a:lvl1pPr>
            <a:lvl2pPr marL="347663" indent="-177800">
              <a:buFont typeface="Arial" panose="020B0604020202020204" pitchFamily="34" charset="0"/>
              <a:buChar char="‒"/>
              <a:defRPr sz="1600"/>
            </a:lvl2pPr>
            <a:lvl3pPr marL="515938" indent="-168275">
              <a:buFont typeface="Wingdings" panose="05000000000000000000" pitchFamily="2" charset="2"/>
              <a:buChar char="§"/>
              <a:defRPr sz="1400"/>
            </a:lvl3pPr>
            <a:lvl4pPr marL="685800" indent="-169863">
              <a:defRPr sz="1400"/>
            </a:lvl4pPr>
            <a:lvl5pPr marL="855663" indent="-169863">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3"/>
          <p:cNvSpPr>
            <a:spLocks noGrp="1"/>
          </p:cNvSpPr>
          <p:nvPr>
            <p:ph type="title"/>
          </p:nvPr>
        </p:nvSpPr>
        <p:spPr>
          <a:xfrm>
            <a:off x="232771" y="225280"/>
            <a:ext cx="8690964" cy="500185"/>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2649026049"/>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ags" Target="../tags/tag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6" Type="http://schemas.openxmlformats.org/officeDocument/2006/relationships/image" Target="../media/image7.jpe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6.emf"/><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8.xml"/><Relationship Id="rId7" Type="http://schemas.openxmlformats.org/officeDocument/2006/relationships/image" Target="../media/image6.emf"/><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oleObject" Target="../embeddings/oleObject10.bin"/><Relationship Id="rId5" Type="http://schemas.openxmlformats.org/officeDocument/2006/relationships/tags" Target="../tags/tag12.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pic>
        <p:nvPicPr>
          <p:cNvPr id="1026" name="Picture 6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62350" y="0"/>
            <a:ext cx="5543550" cy="59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BasicText" descr="&lt;tags&gt;&lt;tag n=&quot;Linked&quot; v=&quot;True&quot; /&gt;&lt;tag n=&quot;BulletInfo&quot; v=&quot;Standard&quot; /&gt;&lt;tag n=&quot;Format&quot; v=&quot;1&quot; /&gt;&lt;/tags&gt;"/>
          <p:cNvSpPr>
            <a:spLocks noGrp="1" noChangeArrowheads="1"/>
          </p:cNvSpPr>
          <p:nvPr>
            <p:ph type="body" idx="1"/>
          </p:nvPr>
        </p:nvSpPr>
        <p:spPr bwMode="gray">
          <a:xfrm>
            <a:off x="449263" y="990600"/>
            <a:ext cx="8239125" cy="435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ja-JP"/>
              <a:t>Subheading</a:t>
            </a:r>
          </a:p>
          <a:p>
            <a:pPr lvl="1"/>
            <a:r>
              <a:rPr lang="en-US" altLang="ja-JP"/>
              <a:t>Basic text</a:t>
            </a:r>
          </a:p>
          <a:p>
            <a:pPr lvl="2"/>
            <a:r>
              <a:rPr lang="en-US" altLang="ja-JP"/>
              <a:t>Bullet level one</a:t>
            </a:r>
          </a:p>
          <a:p>
            <a:pPr lvl="3"/>
            <a:r>
              <a:rPr lang="en-US" altLang="ja-JP"/>
              <a:t>Bullet level two</a:t>
            </a:r>
          </a:p>
          <a:p>
            <a:pPr lvl="4"/>
            <a:r>
              <a:rPr lang="en-US" altLang="ja-JP"/>
              <a:t>Bullet level three</a:t>
            </a:r>
          </a:p>
        </p:txBody>
      </p:sp>
      <p:sp>
        <p:nvSpPr>
          <p:cNvPr id="1028" name="Title" descr="Text Box: Title"/>
          <p:cNvSpPr>
            <a:spLocks noGrp="1" noChangeArrowheads="1"/>
          </p:cNvSpPr>
          <p:nvPr>
            <p:ph type="title"/>
          </p:nvPr>
        </p:nvSpPr>
        <p:spPr bwMode="gray">
          <a:xfrm>
            <a:off x="449263" y="163513"/>
            <a:ext cx="833596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ja-JP"/>
              <a:t>Title</a:t>
            </a:r>
          </a:p>
        </p:txBody>
      </p:sp>
      <p:sp>
        <p:nvSpPr>
          <p:cNvPr id="62" name="Rectangle 61"/>
          <p:cNvSpPr/>
          <p:nvPr/>
        </p:nvSpPr>
        <p:spPr>
          <a:xfrm>
            <a:off x="0" y="6546850"/>
            <a:ext cx="9144000" cy="2968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5000"/>
              </a:lnSpc>
              <a:buClr>
                <a:schemeClr val="bg1"/>
              </a:buClr>
              <a:defRPr/>
            </a:pPr>
            <a:endParaRPr lang="en-GB">
              <a:latin typeface="+mj-lt"/>
            </a:endParaRPr>
          </a:p>
        </p:txBody>
      </p:sp>
      <p:sp>
        <p:nvSpPr>
          <p:cNvPr id="8" name="SlideNumber"/>
          <p:cNvSpPr>
            <a:spLocks noGrp="1" noChangeArrowheads="1"/>
          </p:cNvSpPr>
          <p:nvPr>
            <p:ph type="sldNum" sz="quarter" idx="4"/>
          </p:nvPr>
        </p:nvSpPr>
        <p:spPr bwMode="auto">
          <a:xfrm>
            <a:off x="6972300" y="6535738"/>
            <a:ext cx="2027238" cy="365125"/>
          </a:xfrm>
          <a:prstGeom prst="rect">
            <a:avLst/>
          </a:prstGeom>
          <a:noFill/>
          <a:ln>
            <a:noFill/>
          </a:ln>
          <a:effectLst/>
        </p:spPr>
        <p:txBody>
          <a:bodyPr vert="horz" wrap="none" lIns="0" tIns="45720" rIns="0" bIns="45720" numCol="1" anchor="ctr" anchorCtr="0" compatLnSpc="1">
            <a:prstTxWarp prst="textNoShape">
              <a:avLst/>
            </a:prstTxWarp>
          </a:bodyPr>
          <a:lstStyle>
            <a:lvl1pPr algn="r" eaLnBrk="1" hangingPunct="1">
              <a:defRPr b="1">
                <a:solidFill>
                  <a:schemeClr val="bg1"/>
                </a:solidFill>
                <a:latin typeface="+mj-lt"/>
                <a:ea typeface="MS PGothic" panose="020B0600070205080204" pitchFamily="34" charset="-128"/>
              </a:defRPr>
            </a:lvl1pPr>
          </a:lstStyle>
          <a:p>
            <a:pPr>
              <a:defRPr/>
            </a:pPr>
            <a:fld id="{0C7C5B43-9259-4EC8-B125-8910ECE77266}" type="slidenum">
              <a:rPr lang="en-US" altLang="en-US" smtClean="0"/>
              <a:pPr>
                <a:defRPr/>
              </a:pPr>
              <a:t>‹#›</a:t>
            </a:fld>
            <a:endParaRPr lang="en-US" altLang="ja-JP"/>
          </a:p>
        </p:txBody>
      </p:sp>
      <p:grpSp>
        <p:nvGrpSpPr>
          <p:cNvPr id="119" name="Group 118"/>
          <p:cNvGrpSpPr/>
          <p:nvPr/>
        </p:nvGrpSpPr>
        <p:grpSpPr>
          <a:xfrm>
            <a:off x="430213" y="6592551"/>
            <a:ext cx="1136649" cy="204165"/>
            <a:chOff x="3032125" y="-1500188"/>
            <a:chExt cx="7680325" cy="1379538"/>
          </a:xfrm>
          <a:solidFill>
            <a:schemeClr val="bg1"/>
          </a:solidFill>
        </p:grpSpPr>
        <p:sp>
          <p:nvSpPr>
            <p:cNvPr id="120" name="Freeform 6"/>
            <p:cNvSpPr>
              <a:spLocks/>
            </p:cNvSpPr>
            <p:nvPr/>
          </p:nvSpPr>
          <p:spPr bwMode="auto">
            <a:xfrm>
              <a:off x="4768850" y="-976313"/>
              <a:ext cx="479425" cy="514350"/>
            </a:xfrm>
            <a:custGeom>
              <a:avLst/>
              <a:gdLst>
                <a:gd name="T0" fmla="*/ 69 w 128"/>
                <a:gd name="T1" fmla="*/ 137 h 137"/>
                <a:gd name="T2" fmla="*/ 54 w 128"/>
                <a:gd name="T3" fmla="*/ 137 h 137"/>
                <a:gd name="T4" fmla="*/ 0 w 128"/>
                <a:gd name="T5" fmla="*/ 0 h 137"/>
                <a:gd name="T6" fmla="*/ 23 w 128"/>
                <a:gd name="T7" fmla="*/ 0 h 137"/>
                <a:gd name="T8" fmla="*/ 54 w 128"/>
                <a:gd name="T9" fmla="*/ 81 h 137"/>
                <a:gd name="T10" fmla="*/ 63 w 128"/>
                <a:gd name="T11" fmla="*/ 104 h 137"/>
                <a:gd name="T12" fmla="*/ 63 w 128"/>
                <a:gd name="T13" fmla="*/ 104 h 137"/>
                <a:gd name="T14" fmla="*/ 71 w 128"/>
                <a:gd name="T15" fmla="*/ 82 h 137"/>
                <a:gd name="T16" fmla="*/ 106 w 128"/>
                <a:gd name="T17" fmla="*/ 0 h 137"/>
                <a:gd name="T18" fmla="*/ 128 w 128"/>
                <a:gd name="T19" fmla="*/ 0 h 137"/>
                <a:gd name="T20" fmla="*/ 69 w 128"/>
                <a:gd name="T21"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37">
                  <a:moveTo>
                    <a:pt x="69" y="137"/>
                  </a:moveTo>
                  <a:cubicBezTo>
                    <a:pt x="54" y="137"/>
                    <a:pt x="54" y="137"/>
                    <a:pt x="54" y="137"/>
                  </a:cubicBezTo>
                  <a:cubicBezTo>
                    <a:pt x="0" y="0"/>
                    <a:pt x="0" y="0"/>
                    <a:pt x="0" y="0"/>
                  </a:cubicBezTo>
                  <a:cubicBezTo>
                    <a:pt x="23" y="0"/>
                    <a:pt x="23" y="0"/>
                    <a:pt x="23" y="0"/>
                  </a:cubicBezTo>
                  <a:cubicBezTo>
                    <a:pt x="54" y="81"/>
                    <a:pt x="54" y="81"/>
                    <a:pt x="54" y="81"/>
                  </a:cubicBezTo>
                  <a:cubicBezTo>
                    <a:pt x="57" y="89"/>
                    <a:pt x="60" y="97"/>
                    <a:pt x="63" y="104"/>
                  </a:cubicBezTo>
                  <a:cubicBezTo>
                    <a:pt x="63" y="104"/>
                    <a:pt x="63" y="104"/>
                    <a:pt x="63" y="104"/>
                  </a:cubicBezTo>
                  <a:cubicBezTo>
                    <a:pt x="65" y="97"/>
                    <a:pt x="68" y="90"/>
                    <a:pt x="71" y="82"/>
                  </a:cubicBezTo>
                  <a:cubicBezTo>
                    <a:pt x="106" y="0"/>
                    <a:pt x="106" y="0"/>
                    <a:pt x="106" y="0"/>
                  </a:cubicBezTo>
                  <a:cubicBezTo>
                    <a:pt x="128" y="0"/>
                    <a:pt x="128" y="0"/>
                    <a:pt x="128" y="0"/>
                  </a:cubicBezTo>
                  <a:lnTo>
                    <a:pt x="69" y="1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lnSpc>
                  <a:spcPct val="95000"/>
                </a:lnSpc>
                <a:buClr>
                  <a:schemeClr val="bg1"/>
                </a:buClr>
                <a:defRPr/>
              </a:pPr>
              <a:endParaRPr lang="en-GB">
                <a:latin typeface="+mj-lt"/>
                <a:cs typeface="+mn-cs"/>
              </a:endParaRPr>
            </a:p>
          </p:txBody>
        </p:sp>
        <p:sp>
          <p:nvSpPr>
            <p:cNvPr id="121" name="Rectangle 7"/>
            <p:cNvSpPr>
              <a:spLocks noChangeArrowheads="1"/>
            </p:cNvSpPr>
            <p:nvPr/>
          </p:nvSpPr>
          <p:spPr bwMode="auto">
            <a:xfrm>
              <a:off x="5443538" y="-976313"/>
              <a:ext cx="77788" cy="509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chemeClr val="bg1"/>
                </a:buClr>
                <a:defRPr/>
              </a:pPr>
              <a:endParaRPr lang="en-GB">
                <a:latin typeface="+mj-lt"/>
                <a:cs typeface="+mn-cs"/>
              </a:endParaRPr>
            </a:p>
          </p:txBody>
        </p:sp>
        <p:sp>
          <p:nvSpPr>
            <p:cNvPr id="122" name="Freeform 121"/>
            <p:cNvSpPr>
              <a:spLocks/>
            </p:cNvSpPr>
            <p:nvPr/>
          </p:nvSpPr>
          <p:spPr bwMode="auto">
            <a:xfrm>
              <a:off x="5738813" y="-979488"/>
              <a:ext cx="409575" cy="520700"/>
            </a:xfrm>
            <a:custGeom>
              <a:avLst/>
              <a:gdLst>
                <a:gd name="T0" fmla="*/ 67 w 109"/>
                <a:gd name="T1" fmla="*/ 139 h 139"/>
                <a:gd name="T2" fmla="*/ 0 w 109"/>
                <a:gd name="T3" fmla="*/ 70 h 139"/>
                <a:gd name="T4" fmla="*/ 71 w 109"/>
                <a:gd name="T5" fmla="*/ 0 h 139"/>
                <a:gd name="T6" fmla="*/ 106 w 109"/>
                <a:gd name="T7" fmla="*/ 7 h 139"/>
                <a:gd name="T8" fmla="*/ 106 w 109"/>
                <a:gd name="T9" fmla="*/ 28 h 139"/>
                <a:gd name="T10" fmla="*/ 72 w 109"/>
                <a:gd name="T11" fmla="*/ 18 h 139"/>
                <a:gd name="T12" fmla="*/ 23 w 109"/>
                <a:gd name="T13" fmla="*/ 69 h 139"/>
                <a:gd name="T14" fmla="*/ 70 w 109"/>
                <a:gd name="T15" fmla="*/ 120 h 139"/>
                <a:gd name="T16" fmla="*/ 103 w 109"/>
                <a:gd name="T17" fmla="*/ 111 h 139"/>
                <a:gd name="T18" fmla="*/ 109 w 109"/>
                <a:gd name="T19" fmla="*/ 127 h 139"/>
                <a:gd name="T20" fmla="*/ 67 w 109"/>
                <a:gd name="T21"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139">
                  <a:moveTo>
                    <a:pt x="67" y="139"/>
                  </a:moveTo>
                  <a:cubicBezTo>
                    <a:pt x="25" y="139"/>
                    <a:pt x="0" y="109"/>
                    <a:pt x="0" y="70"/>
                  </a:cubicBezTo>
                  <a:cubicBezTo>
                    <a:pt x="0" y="31"/>
                    <a:pt x="28" y="0"/>
                    <a:pt x="71" y="0"/>
                  </a:cubicBezTo>
                  <a:cubicBezTo>
                    <a:pt x="86" y="0"/>
                    <a:pt x="99" y="3"/>
                    <a:pt x="106" y="7"/>
                  </a:cubicBezTo>
                  <a:cubicBezTo>
                    <a:pt x="106" y="28"/>
                    <a:pt x="106" y="28"/>
                    <a:pt x="106" y="28"/>
                  </a:cubicBezTo>
                  <a:cubicBezTo>
                    <a:pt x="95" y="21"/>
                    <a:pt x="85" y="18"/>
                    <a:pt x="72" y="18"/>
                  </a:cubicBezTo>
                  <a:cubicBezTo>
                    <a:pt x="41" y="18"/>
                    <a:pt x="23" y="41"/>
                    <a:pt x="23" y="69"/>
                  </a:cubicBezTo>
                  <a:cubicBezTo>
                    <a:pt x="23" y="98"/>
                    <a:pt x="41" y="120"/>
                    <a:pt x="70" y="120"/>
                  </a:cubicBezTo>
                  <a:cubicBezTo>
                    <a:pt x="82" y="120"/>
                    <a:pt x="93" y="116"/>
                    <a:pt x="103" y="111"/>
                  </a:cubicBezTo>
                  <a:cubicBezTo>
                    <a:pt x="109" y="127"/>
                    <a:pt x="109" y="127"/>
                    <a:pt x="109" y="127"/>
                  </a:cubicBezTo>
                  <a:cubicBezTo>
                    <a:pt x="95" y="135"/>
                    <a:pt x="81" y="139"/>
                    <a:pt x="67" y="1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lnSpc>
                  <a:spcPct val="95000"/>
                </a:lnSpc>
                <a:buClr>
                  <a:schemeClr val="bg1"/>
                </a:buClr>
                <a:defRPr/>
              </a:pPr>
              <a:endParaRPr lang="en-GB">
                <a:latin typeface="+mj-lt"/>
                <a:cs typeface="+mn-cs"/>
              </a:endParaRPr>
            </a:p>
          </p:txBody>
        </p:sp>
        <p:sp>
          <p:nvSpPr>
            <p:cNvPr id="123" name="Freeform 9"/>
            <p:cNvSpPr>
              <a:spLocks/>
            </p:cNvSpPr>
            <p:nvPr/>
          </p:nvSpPr>
          <p:spPr bwMode="auto">
            <a:xfrm>
              <a:off x="6313488" y="-976313"/>
              <a:ext cx="388938" cy="509588"/>
            </a:xfrm>
            <a:custGeom>
              <a:avLst/>
              <a:gdLst>
                <a:gd name="T0" fmla="*/ 231 w 245"/>
                <a:gd name="T1" fmla="*/ 43 h 321"/>
                <a:gd name="T2" fmla="*/ 144 w 245"/>
                <a:gd name="T3" fmla="*/ 43 h 321"/>
                <a:gd name="T4" fmla="*/ 144 w 245"/>
                <a:gd name="T5" fmla="*/ 321 h 321"/>
                <a:gd name="T6" fmla="*/ 92 w 245"/>
                <a:gd name="T7" fmla="*/ 321 h 321"/>
                <a:gd name="T8" fmla="*/ 92 w 245"/>
                <a:gd name="T9" fmla="*/ 43 h 321"/>
                <a:gd name="T10" fmla="*/ 0 w 245"/>
                <a:gd name="T11" fmla="*/ 43 h 321"/>
                <a:gd name="T12" fmla="*/ 0 w 245"/>
                <a:gd name="T13" fmla="*/ 0 h 321"/>
                <a:gd name="T14" fmla="*/ 245 w 245"/>
                <a:gd name="T15" fmla="*/ 0 h 321"/>
                <a:gd name="T16" fmla="*/ 231 w 245"/>
                <a:gd name="T17" fmla="*/ 4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321">
                  <a:moveTo>
                    <a:pt x="231" y="43"/>
                  </a:moveTo>
                  <a:lnTo>
                    <a:pt x="144" y="43"/>
                  </a:lnTo>
                  <a:lnTo>
                    <a:pt x="144" y="321"/>
                  </a:lnTo>
                  <a:lnTo>
                    <a:pt x="92" y="321"/>
                  </a:lnTo>
                  <a:lnTo>
                    <a:pt x="92" y="43"/>
                  </a:lnTo>
                  <a:lnTo>
                    <a:pt x="0" y="43"/>
                  </a:lnTo>
                  <a:lnTo>
                    <a:pt x="0" y="0"/>
                  </a:lnTo>
                  <a:lnTo>
                    <a:pt x="245" y="0"/>
                  </a:lnTo>
                  <a:lnTo>
                    <a:pt x="231"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lnSpc>
                  <a:spcPct val="95000"/>
                </a:lnSpc>
                <a:buClr>
                  <a:schemeClr val="bg1"/>
                </a:buClr>
                <a:defRPr/>
              </a:pPr>
              <a:endParaRPr lang="en-GB">
                <a:latin typeface="+mj-lt"/>
                <a:cs typeface="+mn-cs"/>
              </a:endParaRPr>
            </a:p>
          </p:txBody>
        </p:sp>
        <p:sp>
          <p:nvSpPr>
            <p:cNvPr id="124" name="Freeform 10"/>
            <p:cNvSpPr>
              <a:spLocks noEditPoints="1"/>
            </p:cNvSpPr>
            <p:nvPr/>
          </p:nvSpPr>
          <p:spPr bwMode="auto">
            <a:xfrm>
              <a:off x="6831013" y="-979488"/>
              <a:ext cx="512763" cy="520700"/>
            </a:xfrm>
            <a:custGeom>
              <a:avLst/>
              <a:gdLst>
                <a:gd name="T0" fmla="*/ 68 w 137"/>
                <a:gd name="T1" fmla="*/ 18 h 139"/>
                <a:gd name="T2" fmla="*/ 23 w 137"/>
                <a:gd name="T3" fmla="*/ 69 h 139"/>
                <a:gd name="T4" fmla="*/ 68 w 137"/>
                <a:gd name="T5" fmla="*/ 120 h 139"/>
                <a:gd name="T6" fmla="*/ 114 w 137"/>
                <a:gd name="T7" fmla="*/ 69 h 139"/>
                <a:gd name="T8" fmla="*/ 68 w 137"/>
                <a:gd name="T9" fmla="*/ 18 h 139"/>
                <a:gd name="T10" fmla="*/ 19 w 137"/>
                <a:gd name="T11" fmla="*/ 19 h 139"/>
                <a:gd name="T12" fmla="*/ 68 w 137"/>
                <a:gd name="T13" fmla="*/ 0 h 139"/>
                <a:gd name="T14" fmla="*/ 120 w 137"/>
                <a:gd name="T15" fmla="*/ 21 h 139"/>
                <a:gd name="T16" fmla="*/ 137 w 137"/>
                <a:gd name="T17" fmla="*/ 69 h 139"/>
                <a:gd name="T18" fmla="*/ 117 w 137"/>
                <a:gd name="T19" fmla="*/ 120 h 139"/>
                <a:gd name="T20" fmla="*/ 68 w 137"/>
                <a:gd name="T21" fmla="*/ 139 h 139"/>
                <a:gd name="T22" fmla="*/ 21 w 137"/>
                <a:gd name="T23" fmla="*/ 122 h 139"/>
                <a:gd name="T24" fmla="*/ 0 w 137"/>
                <a:gd name="T25" fmla="*/ 70 h 139"/>
                <a:gd name="T26" fmla="*/ 19 w 137"/>
                <a:gd name="T27" fmla="*/ 1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7" h="139">
                  <a:moveTo>
                    <a:pt x="68" y="18"/>
                  </a:moveTo>
                  <a:cubicBezTo>
                    <a:pt x="41" y="18"/>
                    <a:pt x="23" y="38"/>
                    <a:pt x="23" y="69"/>
                  </a:cubicBezTo>
                  <a:cubicBezTo>
                    <a:pt x="23" y="101"/>
                    <a:pt x="41" y="120"/>
                    <a:pt x="68" y="120"/>
                  </a:cubicBezTo>
                  <a:cubicBezTo>
                    <a:pt x="95" y="120"/>
                    <a:pt x="114" y="101"/>
                    <a:pt x="114" y="69"/>
                  </a:cubicBezTo>
                  <a:cubicBezTo>
                    <a:pt x="114" y="39"/>
                    <a:pt x="97" y="18"/>
                    <a:pt x="68" y="18"/>
                  </a:cubicBezTo>
                  <a:moveTo>
                    <a:pt x="19" y="19"/>
                  </a:moveTo>
                  <a:cubicBezTo>
                    <a:pt x="31" y="7"/>
                    <a:pt x="48" y="0"/>
                    <a:pt x="68" y="0"/>
                  </a:cubicBezTo>
                  <a:cubicBezTo>
                    <a:pt x="90" y="0"/>
                    <a:pt x="108" y="7"/>
                    <a:pt x="120" y="21"/>
                  </a:cubicBezTo>
                  <a:cubicBezTo>
                    <a:pt x="131" y="33"/>
                    <a:pt x="137" y="50"/>
                    <a:pt x="137" y="69"/>
                  </a:cubicBezTo>
                  <a:cubicBezTo>
                    <a:pt x="137" y="89"/>
                    <a:pt x="130" y="107"/>
                    <a:pt x="117" y="120"/>
                  </a:cubicBezTo>
                  <a:cubicBezTo>
                    <a:pt x="105" y="132"/>
                    <a:pt x="88" y="139"/>
                    <a:pt x="68" y="139"/>
                  </a:cubicBezTo>
                  <a:cubicBezTo>
                    <a:pt x="49" y="139"/>
                    <a:pt x="33" y="133"/>
                    <a:pt x="21" y="122"/>
                  </a:cubicBezTo>
                  <a:cubicBezTo>
                    <a:pt x="8" y="109"/>
                    <a:pt x="0" y="91"/>
                    <a:pt x="0" y="70"/>
                  </a:cubicBezTo>
                  <a:cubicBezTo>
                    <a:pt x="0" y="50"/>
                    <a:pt x="7" y="32"/>
                    <a:pt x="19"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lnSpc>
                  <a:spcPct val="95000"/>
                </a:lnSpc>
                <a:buClr>
                  <a:schemeClr val="bg1"/>
                </a:buClr>
                <a:defRPr/>
              </a:pPr>
              <a:endParaRPr lang="en-GB">
                <a:latin typeface="+mj-lt"/>
                <a:cs typeface="+mn-cs"/>
              </a:endParaRPr>
            </a:p>
          </p:txBody>
        </p:sp>
        <p:sp>
          <p:nvSpPr>
            <p:cNvPr id="125" name="Freeform 11"/>
            <p:cNvSpPr>
              <a:spLocks noEditPoints="1"/>
            </p:cNvSpPr>
            <p:nvPr/>
          </p:nvSpPr>
          <p:spPr bwMode="auto">
            <a:xfrm>
              <a:off x="7561263" y="-976313"/>
              <a:ext cx="360363" cy="509588"/>
            </a:xfrm>
            <a:custGeom>
              <a:avLst/>
              <a:gdLst>
                <a:gd name="T0" fmla="*/ 33 w 96"/>
                <a:gd name="T1" fmla="*/ 19 h 136"/>
                <a:gd name="T2" fmla="*/ 21 w 96"/>
                <a:gd name="T3" fmla="*/ 19 h 136"/>
                <a:gd name="T4" fmla="*/ 21 w 96"/>
                <a:gd name="T5" fmla="*/ 64 h 136"/>
                <a:gd name="T6" fmla="*/ 34 w 96"/>
                <a:gd name="T7" fmla="*/ 64 h 136"/>
                <a:gd name="T8" fmla="*/ 58 w 96"/>
                <a:gd name="T9" fmla="*/ 40 h 136"/>
                <a:gd name="T10" fmla="*/ 33 w 96"/>
                <a:gd name="T11" fmla="*/ 19 h 136"/>
                <a:gd name="T12" fmla="*/ 71 w 96"/>
                <a:gd name="T13" fmla="*/ 136 h 136"/>
                <a:gd name="T14" fmla="*/ 34 w 96"/>
                <a:gd name="T15" fmla="*/ 81 h 136"/>
                <a:gd name="T16" fmla="*/ 21 w 96"/>
                <a:gd name="T17" fmla="*/ 81 h 136"/>
                <a:gd name="T18" fmla="*/ 21 w 96"/>
                <a:gd name="T19" fmla="*/ 136 h 136"/>
                <a:gd name="T20" fmla="*/ 0 w 96"/>
                <a:gd name="T21" fmla="*/ 136 h 136"/>
                <a:gd name="T22" fmla="*/ 0 w 96"/>
                <a:gd name="T23" fmla="*/ 0 h 136"/>
                <a:gd name="T24" fmla="*/ 33 w 96"/>
                <a:gd name="T25" fmla="*/ 0 h 136"/>
                <a:gd name="T26" fmla="*/ 80 w 96"/>
                <a:gd name="T27" fmla="*/ 38 h 136"/>
                <a:gd name="T28" fmla="*/ 55 w 96"/>
                <a:gd name="T29" fmla="*/ 74 h 136"/>
                <a:gd name="T30" fmla="*/ 55 w 96"/>
                <a:gd name="T31" fmla="*/ 74 h 136"/>
                <a:gd name="T32" fmla="*/ 96 w 96"/>
                <a:gd name="T33" fmla="*/ 136 h 136"/>
                <a:gd name="T34" fmla="*/ 71 w 96"/>
                <a:gd name="T3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36">
                  <a:moveTo>
                    <a:pt x="33" y="19"/>
                  </a:moveTo>
                  <a:cubicBezTo>
                    <a:pt x="21" y="19"/>
                    <a:pt x="21" y="19"/>
                    <a:pt x="21" y="19"/>
                  </a:cubicBezTo>
                  <a:cubicBezTo>
                    <a:pt x="21" y="64"/>
                    <a:pt x="21" y="64"/>
                    <a:pt x="21" y="64"/>
                  </a:cubicBezTo>
                  <a:cubicBezTo>
                    <a:pt x="34" y="64"/>
                    <a:pt x="34" y="64"/>
                    <a:pt x="34" y="64"/>
                  </a:cubicBezTo>
                  <a:cubicBezTo>
                    <a:pt x="48" y="64"/>
                    <a:pt x="58" y="53"/>
                    <a:pt x="58" y="40"/>
                  </a:cubicBezTo>
                  <a:cubicBezTo>
                    <a:pt x="58" y="28"/>
                    <a:pt x="51" y="19"/>
                    <a:pt x="33" y="19"/>
                  </a:cubicBezTo>
                  <a:moveTo>
                    <a:pt x="71" y="136"/>
                  </a:moveTo>
                  <a:cubicBezTo>
                    <a:pt x="49" y="101"/>
                    <a:pt x="39" y="82"/>
                    <a:pt x="34" y="81"/>
                  </a:cubicBezTo>
                  <a:cubicBezTo>
                    <a:pt x="21" y="81"/>
                    <a:pt x="21" y="81"/>
                    <a:pt x="21" y="81"/>
                  </a:cubicBezTo>
                  <a:cubicBezTo>
                    <a:pt x="21" y="136"/>
                    <a:pt x="21" y="136"/>
                    <a:pt x="21" y="136"/>
                  </a:cubicBezTo>
                  <a:cubicBezTo>
                    <a:pt x="0" y="136"/>
                    <a:pt x="0" y="136"/>
                    <a:pt x="0" y="136"/>
                  </a:cubicBezTo>
                  <a:cubicBezTo>
                    <a:pt x="0" y="0"/>
                    <a:pt x="0" y="0"/>
                    <a:pt x="0" y="0"/>
                  </a:cubicBezTo>
                  <a:cubicBezTo>
                    <a:pt x="33" y="0"/>
                    <a:pt x="33" y="0"/>
                    <a:pt x="33" y="0"/>
                  </a:cubicBezTo>
                  <a:cubicBezTo>
                    <a:pt x="67" y="0"/>
                    <a:pt x="80" y="17"/>
                    <a:pt x="80" y="38"/>
                  </a:cubicBezTo>
                  <a:cubicBezTo>
                    <a:pt x="80" y="56"/>
                    <a:pt x="68" y="68"/>
                    <a:pt x="55" y="74"/>
                  </a:cubicBezTo>
                  <a:cubicBezTo>
                    <a:pt x="55" y="74"/>
                    <a:pt x="55" y="74"/>
                    <a:pt x="55" y="74"/>
                  </a:cubicBezTo>
                  <a:cubicBezTo>
                    <a:pt x="60" y="77"/>
                    <a:pt x="74" y="101"/>
                    <a:pt x="96" y="136"/>
                  </a:cubicBezTo>
                  <a:lnTo>
                    <a:pt x="71"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lnSpc>
                  <a:spcPct val="95000"/>
                </a:lnSpc>
                <a:buClr>
                  <a:schemeClr val="bg1"/>
                </a:buClr>
                <a:defRPr/>
              </a:pPr>
              <a:endParaRPr lang="en-GB">
                <a:latin typeface="+mj-lt"/>
                <a:cs typeface="+mn-cs"/>
              </a:endParaRPr>
            </a:p>
          </p:txBody>
        </p:sp>
        <p:sp>
          <p:nvSpPr>
            <p:cNvPr id="126" name="Rectangle 12"/>
            <p:cNvSpPr>
              <a:spLocks noChangeArrowheads="1"/>
            </p:cNvSpPr>
            <p:nvPr/>
          </p:nvSpPr>
          <p:spPr bwMode="auto">
            <a:xfrm>
              <a:off x="8116888" y="-976313"/>
              <a:ext cx="79375" cy="509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chemeClr val="bg1"/>
                </a:buClr>
                <a:defRPr/>
              </a:pPr>
              <a:endParaRPr lang="en-GB">
                <a:latin typeface="+mj-lt"/>
                <a:cs typeface="+mn-cs"/>
              </a:endParaRPr>
            </a:p>
          </p:txBody>
        </p:sp>
        <p:sp>
          <p:nvSpPr>
            <p:cNvPr id="127" name="Freeform 13"/>
            <p:cNvSpPr>
              <a:spLocks noEditPoints="1"/>
            </p:cNvSpPr>
            <p:nvPr/>
          </p:nvSpPr>
          <p:spPr bwMode="auto">
            <a:xfrm>
              <a:off x="8389938" y="-979488"/>
              <a:ext cx="454025" cy="512763"/>
            </a:xfrm>
            <a:custGeom>
              <a:avLst/>
              <a:gdLst>
                <a:gd name="T0" fmla="*/ 65 w 121"/>
                <a:gd name="T1" fmla="*/ 48 h 137"/>
                <a:gd name="T2" fmla="*/ 60 w 121"/>
                <a:gd name="T3" fmla="*/ 31 h 137"/>
                <a:gd name="T4" fmla="*/ 60 w 121"/>
                <a:gd name="T5" fmla="*/ 31 h 137"/>
                <a:gd name="T6" fmla="*/ 54 w 121"/>
                <a:gd name="T7" fmla="*/ 47 h 137"/>
                <a:gd name="T8" fmla="*/ 41 w 121"/>
                <a:gd name="T9" fmla="*/ 84 h 137"/>
                <a:gd name="T10" fmla="*/ 77 w 121"/>
                <a:gd name="T11" fmla="*/ 84 h 137"/>
                <a:gd name="T12" fmla="*/ 65 w 121"/>
                <a:gd name="T13" fmla="*/ 48 h 137"/>
                <a:gd name="T14" fmla="*/ 98 w 121"/>
                <a:gd name="T15" fmla="*/ 137 h 137"/>
                <a:gd name="T16" fmla="*/ 84 w 121"/>
                <a:gd name="T17" fmla="*/ 102 h 137"/>
                <a:gd name="T18" fmla="*/ 34 w 121"/>
                <a:gd name="T19" fmla="*/ 102 h 137"/>
                <a:gd name="T20" fmla="*/ 21 w 121"/>
                <a:gd name="T21" fmla="*/ 137 h 137"/>
                <a:gd name="T22" fmla="*/ 0 w 121"/>
                <a:gd name="T23" fmla="*/ 137 h 137"/>
                <a:gd name="T24" fmla="*/ 52 w 121"/>
                <a:gd name="T25" fmla="*/ 0 h 137"/>
                <a:gd name="T26" fmla="*/ 67 w 121"/>
                <a:gd name="T27" fmla="*/ 0 h 137"/>
                <a:gd name="T28" fmla="*/ 121 w 121"/>
                <a:gd name="T29" fmla="*/ 137 h 137"/>
                <a:gd name="T30" fmla="*/ 98 w 121"/>
                <a:gd name="T31"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1" h="137">
                  <a:moveTo>
                    <a:pt x="65" y="48"/>
                  </a:moveTo>
                  <a:cubicBezTo>
                    <a:pt x="63" y="41"/>
                    <a:pt x="61" y="35"/>
                    <a:pt x="60" y="31"/>
                  </a:cubicBezTo>
                  <a:cubicBezTo>
                    <a:pt x="60" y="31"/>
                    <a:pt x="60" y="31"/>
                    <a:pt x="60" y="31"/>
                  </a:cubicBezTo>
                  <a:cubicBezTo>
                    <a:pt x="58" y="36"/>
                    <a:pt x="57" y="41"/>
                    <a:pt x="54" y="47"/>
                  </a:cubicBezTo>
                  <a:cubicBezTo>
                    <a:pt x="41" y="84"/>
                    <a:pt x="41" y="84"/>
                    <a:pt x="41" y="84"/>
                  </a:cubicBezTo>
                  <a:cubicBezTo>
                    <a:pt x="77" y="84"/>
                    <a:pt x="77" y="84"/>
                    <a:pt x="77" y="84"/>
                  </a:cubicBezTo>
                  <a:lnTo>
                    <a:pt x="65" y="48"/>
                  </a:lnTo>
                  <a:close/>
                  <a:moveTo>
                    <a:pt x="98" y="137"/>
                  </a:moveTo>
                  <a:cubicBezTo>
                    <a:pt x="84" y="102"/>
                    <a:pt x="84" y="102"/>
                    <a:pt x="84" y="102"/>
                  </a:cubicBezTo>
                  <a:cubicBezTo>
                    <a:pt x="34" y="102"/>
                    <a:pt x="34" y="102"/>
                    <a:pt x="34" y="102"/>
                  </a:cubicBezTo>
                  <a:cubicBezTo>
                    <a:pt x="21" y="137"/>
                    <a:pt x="21" y="137"/>
                    <a:pt x="21" y="137"/>
                  </a:cubicBezTo>
                  <a:cubicBezTo>
                    <a:pt x="0" y="137"/>
                    <a:pt x="0" y="137"/>
                    <a:pt x="0" y="137"/>
                  </a:cubicBezTo>
                  <a:cubicBezTo>
                    <a:pt x="52" y="0"/>
                    <a:pt x="52" y="0"/>
                    <a:pt x="52" y="0"/>
                  </a:cubicBezTo>
                  <a:cubicBezTo>
                    <a:pt x="67" y="0"/>
                    <a:pt x="67" y="0"/>
                    <a:pt x="67" y="0"/>
                  </a:cubicBezTo>
                  <a:cubicBezTo>
                    <a:pt x="121" y="137"/>
                    <a:pt x="121" y="137"/>
                    <a:pt x="121" y="137"/>
                  </a:cubicBezTo>
                  <a:lnTo>
                    <a:pt x="98" y="1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lnSpc>
                  <a:spcPct val="95000"/>
                </a:lnSpc>
                <a:buClr>
                  <a:schemeClr val="bg1"/>
                </a:buClr>
                <a:defRPr/>
              </a:pPr>
              <a:endParaRPr lang="en-GB">
                <a:latin typeface="+mj-lt"/>
                <a:cs typeface="+mn-cs"/>
              </a:endParaRPr>
            </a:p>
          </p:txBody>
        </p:sp>
        <p:sp>
          <p:nvSpPr>
            <p:cNvPr id="128" name="Freeform 14"/>
            <p:cNvSpPr>
              <a:spLocks noEditPoints="1"/>
            </p:cNvSpPr>
            <p:nvPr/>
          </p:nvSpPr>
          <p:spPr bwMode="auto">
            <a:xfrm>
              <a:off x="9358313" y="-976313"/>
              <a:ext cx="296863" cy="509588"/>
            </a:xfrm>
            <a:custGeom>
              <a:avLst/>
              <a:gdLst>
                <a:gd name="T0" fmla="*/ 30 w 79"/>
                <a:gd name="T1" fmla="*/ 19 h 136"/>
                <a:gd name="T2" fmla="*/ 21 w 79"/>
                <a:gd name="T3" fmla="*/ 19 h 136"/>
                <a:gd name="T4" fmla="*/ 21 w 79"/>
                <a:gd name="T5" fmla="*/ 70 h 136"/>
                <a:gd name="T6" fmla="*/ 30 w 79"/>
                <a:gd name="T7" fmla="*/ 70 h 136"/>
                <a:gd name="T8" fmla="*/ 57 w 79"/>
                <a:gd name="T9" fmla="*/ 44 h 136"/>
                <a:gd name="T10" fmla="*/ 30 w 79"/>
                <a:gd name="T11" fmla="*/ 19 h 136"/>
                <a:gd name="T12" fmla="*/ 29 w 79"/>
                <a:gd name="T13" fmla="*/ 87 h 136"/>
                <a:gd name="T14" fmla="*/ 21 w 79"/>
                <a:gd name="T15" fmla="*/ 87 h 136"/>
                <a:gd name="T16" fmla="*/ 21 w 79"/>
                <a:gd name="T17" fmla="*/ 136 h 136"/>
                <a:gd name="T18" fmla="*/ 0 w 79"/>
                <a:gd name="T19" fmla="*/ 136 h 136"/>
                <a:gd name="T20" fmla="*/ 0 w 79"/>
                <a:gd name="T21" fmla="*/ 0 h 136"/>
                <a:gd name="T22" fmla="*/ 32 w 79"/>
                <a:gd name="T23" fmla="*/ 0 h 136"/>
                <a:gd name="T24" fmla="*/ 79 w 79"/>
                <a:gd name="T25" fmla="*/ 43 h 136"/>
                <a:gd name="T26" fmla="*/ 29 w 79"/>
                <a:gd name="T27" fmla="*/ 8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36">
                  <a:moveTo>
                    <a:pt x="30" y="19"/>
                  </a:moveTo>
                  <a:cubicBezTo>
                    <a:pt x="21" y="19"/>
                    <a:pt x="21" y="19"/>
                    <a:pt x="21" y="19"/>
                  </a:cubicBezTo>
                  <a:cubicBezTo>
                    <a:pt x="21" y="70"/>
                    <a:pt x="21" y="70"/>
                    <a:pt x="21" y="70"/>
                  </a:cubicBezTo>
                  <a:cubicBezTo>
                    <a:pt x="30" y="70"/>
                    <a:pt x="30" y="70"/>
                    <a:pt x="30" y="70"/>
                  </a:cubicBezTo>
                  <a:cubicBezTo>
                    <a:pt x="49" y="70"/>
                    <a:pt x="57" y="59"/>
                    <a:pt x="57" y="44"/>
                  </a:cubicBezTo>
                  <a:cubicBezTo>
                    <a:pt x="57" y="29"/>
                    <a:pt x="48" y="19"/>
                    <a:pt x="30" y="19"/>
                  </a:cubicBezTo>
                  <a:moveTo>
                    <a:pt x="29" y="87"/>
                  </a:moveTo>
                  <a:cubicBezTo>
                    <a:pt x="21" y="87"/>
                    <a:pt x="21" y="87"/>
                    <a:pt x="21" y="87"/>
                  </a:cubicBezTo>
                  <a:cubicBezTo>
                    <a:pt x="21" y="136"/>
                    <a:pt x="21" y="136"/>
                    <a:pt x="21" y="136"/>
                  </a:cubicBezTo>
                  <a:cubicBezTo>
                    <a:pt x="0" y="136"/>
                    <a:pt x="0" y="136"/>
                    <a:pt x="0" y="136"/>
                  </a:cubicBezTo>
                  <a:cubicBezTo>
                    <a:pt x="0" y="0"/>
                    <a:pt x="0" y="0"/>
                    <a:pt x="0" y="0"/>
                  </a:cubicBezTo>
                  <a:cubicBezTo>
                    <a:pt x="32" y="0"/>
                    <a:pt x="32" y="0"/>
                    <a:pt x="32" y="0"/>
                  </a:cubicBezTo>
                  <a:cubicBezTo>
                    <a:pt x="61" y="0"/>
                    <a:pt x="79" y="15"/>
                    <a:pt x="79" y="43"/>
                  </a:cubicBezTo>
                  <a:cubicBezTo>
                    <a:pt x="79" y="63"/>
                    <a:pt x="66" y="87"/>
                    <a:pt x="29" y="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lnSpc>
                  <a:spcPct val="95000"/>
                </a:lnSpc>
                <a:buClr>
                  <a:schemeClr val="bg1"/>
                </a:buClr>
                <a:defRPr/>
              </a:pPr>
              <a:endParaRPr lang="en-GB">
                <a:latin typeface="+mj-lt"/>
                <a:cs typeface="+mn-cs"/>
              </a:endParaRPr>
            </a:p>
          </p:txBody>
        </p:sp>
        <p:sp>
          <p:nvSpPr>
            <p:cNvPr id="129" name="Freeform 15"/>
            <p:cNvSpPr>
              <a:spLocks/>
            </p:cNvSpPr>
            <p:nvPr/>
          </p:nvSpPr>
          <p:spPr bwMode="auto">
            <a:xfrm>
              <a:off x="9867900" y="-976313"/>
              <a:ext cx="266700" cy="509588"/>
            </a:xfrm>
            <a:custGeom>
              <a:avLst/>
              <a:gdLst>
                <a:gd name="T0" fmla="*/ 0 w 168"/>
                <a:gd name="T1" fmla="*/ 321 h 321"/>
                <a:gd name="T2" fmla="*/ 0 w 168"/>
                <a:gd name="T3" fmla="*/ 0 h 321"/>
                <a:gd name="T4" fmla="*/ 52 w 168"/>
                <a:gd name="T5" fmla="*/ 0 h 321"/>
                <a:gd name="T6" fmla="*/ 52 w 168"/>
                <a:gd name="T7" fmla="*/ 277 h 321"/>
                <a:gd name="T8" fmla="*/ 168 w 168"/>
                <a:gd name="T9" fmla="*/ 277 h 321"/>
                <a:gd name="T10" fmla="*/ 168 w 168"/>
                <a:gd name="T11" fmla="*/ 321 h 321"/>
                <a:gd name="T12" fmla="*/ 0 w 168"/>
                <a:gd name="T13" fmla="*/ 321 h 321"/>
              </a:gdLst>
              <a:ahLst/>
              <a:cxnLst>
                <a:cxn ang="0">
                  <a:pos x="T0" y="T1"/>
                </a:cxn>
                <a:cxn ang="0">
                  <a:pos x="T2" y="T3"/>
                </a:cxn>
                <a:cxn ang="0">
                  <a:pos x="T4" y="T5"/>
                </a:cxn>
                <a:cxn ang="0">
                  <a:pos x="T6" y="T7"/>
                </a:cxn>
                <a:cxn ang="0">
                  <a:pos x="T8" y="T9"/>
                </a:cxn>
                <a:cxn ang="0">
                  <a:pos x="T10" y="T11"/>
                </a:cxn>
                <a:cxn ang="0">
                  <a:pos x="T12" y="T13"/>
                </a:cxn>
              </a:cxnLst>
              <a:rect l="0" t="0" r="r" b="b"/>
              <a:pathLst>
                <a:path w="168" h="321">
                  <a:moveTo>
                    <a:pt x="0" y="321"/>
                  </a:moveTo>
                  <a:lnTo>
                    <a:pt x="0" y="0"/>
                  </a:lnTo>
                  <a:lnTo>
                    <a:pt x="52" y="0"/>
                  </a:lnTo>
                  <a:lnTo>
                    <a:pt x="52" y="277"/>
                  </a:lnTo>
                  <a:lnTo>
                    <a:pt x="168" y="277"/>
                  </a:lnTo>
                  <a:lnTo>
                    <a:pt x="168" y="321"/>
                  </a:lnTo>
                  <a:lnTo>
                    <a:pt x="0" y="3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lnSpc>
                  <a:spcPct val="95000"/>
                </a:lnSpc>
                <a:buClr>
                  <a:schemeClr val="bg1"/>
                </a:buClr>
                <a:defRPr/>
              </a:pPr>
              <a:endParaRPr lang="en-GB">
                <a:latin typeface="+mj-lt"/>
                <a:cs typeface="+mn-cs"/>
              </a:endParaRPr>
            </a:p>
          </p:txBody>
        </p:sp>
        <p:sp>
          <p:nvSpPr>
            <p:cNvPr id="130" name="Freeform 16"/>
            <p:cNvSpPr>
              <a:spLocks/>
            </p:cNvSpPr>
            <p:nvPr/>
          </p:nvSpPr>
          <p:spPr bwMode="auto">
            <a:xfrm>
              <a:off x="10302875" y="-979488"/>
              <a:ext cx="409575" cy="520700"/>
            </a:xfrm>
            <a:custGeom>
              <a:avLst/>
              <a:gdLst>
                <a:gd name="T0" fmla="*/ 67 w 109"/>
                <a:gd name="T1" fmla="*/ 139 h 139"/>
                <a:gd name="T2" fmla="*/ 0 w 109"/>
                <a:gd name="T3" fmla="*/ 70 h 139"/>
                <a:gd name="T4" fmla="*/ 72 w 109"/>
                <a:gd name="T5" fmla="*/ 0 h 139"/>
                <a:gd name="T6" fmla="*/ 106 w 109"/>
                <a:gd name="T7" fmla="*/ 7 h 139"/>
                <a:gd name="T8" fmla="*/ 106 w 109"/>
                <a:gd name="T9" fmla="*/ 28 h 139"/>
                <a:gd name="T10" fmla="*/ 72 w 109"/>
                <a:gd name="T11" fmla="*/ 18 h 139"/>
                <a:gd name="T12" fmla="*/ 24 w 109"/>
                <a:gd name="T13" fmla="*/ 69 h 139"/>
                <a:gd name="T14" fmla="*/ 70 w 109"/>
                <a:gd name="T15" fmla="*/ 120 h 139"/>
                <a:gd name="T16" fmla="*/ 103 w 109"/>
                <a:gd name="T17" fmla="*/ 111 h 139"/>
                <a:gd name="T18" fmla="*/ 109 w 109"/>
                <a:gd name="T19" fmla="*/ 127 h 139"/>
                <a:gd name="T20" fmla="*/ 67 w 109"/>
                <a:gd name="T21"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139">
                  <a:moveTo>
                    <a:pt x="67" y="139"/>
                  </a:moveTo>
                  <a:cubicBezTo>
                    <a:pt x="25" y="139"/>
                    <a:pt x="0" y="109"/>
                    <a:pt x="0" y="70"/>
                  </a:cubicBezTo>
                  <a:cubicBezTo>
                    <a:pt x="0" y="31"/>
                    <a:pt x="28" y="0"/>
                    <a:pt x="72" y="0"/>
                  </a:cubicBezTo>
                  <a:cubicBezTo>
                    <a:pt x="87" y="0"/>
                    <a:pt x="99" y="3"/>
                    <a:pt x="106" y="7"/>
                  </a:cubicBezTo>
                  <a:cubicBezTo>
                    <a:pt x="106" y="28"/>
                    <a:pt x="106" y="28"/>
                    <a:pt x="106" y="28"/>
                  </a:cubicBezTo>
                  <a:cubicBezTo>
                    <a:pt x="95" y="21"/>
                    <a:pt x="85" y="18"/>
                    <a:pt x="72" y="18"/>
                  </a:cubicBezTo>
                  <a:cubicBezTo>
                    <a:pt x="41" y="18"/>
                    <a:pt x="24" y="41"/>
                    <a:pt x="24" y="69"/>
                  </a:cubicBezTo>
                  <a:cubicBezTo>
                    <a:pt x="24" y="98"/>
                    <a:pt x="41" y="120"/>
                    <a:pt x="70" y="120"/>
                  </a:cubicBezTo>
                  <a:cubicBezTo>
                    <a:pt x="82" y="120"/>
                    <a:pt x="93" y="116"/>
                    <a:pt x="103" y="111"/>
                  </a:cubicBezTo>
                  <a:cubicBezTo>
                    <a:pt x="109" y="127"/>
                    <a:pt x="109" y="127"/>
                    <a:pt x="109" y="127"/>
                  </a:cubicBezTo>
                  <a:cubicBezTo>
                    <a:pt x="95" y="135"/>
                    <a:pt x="81" y="139"/>
                    <a:pt x="67" y="1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lnSpc>
                  <a:spcPct val="95000"/>
                </a:lnSpc>
                <a:buClr>
                  <a:schemeClr val="bg1"/>
                </a:buClr>
                <a:defRPr/>
              </a:pPr>
              <a:endParaRPr lang="en-GB">
                <a:latin typeface="+mj-lt"/>
                <a:cs typeface="+mn-cs"/>
              </a:endParaRPr>
            </a:p>
          </p:txBody>
        </p:sp>
        <p:sp>
          <p:nvSpPr>
            <p:cNvPr id="131" name="Rectangle 17"/>
            <p:cNvSpPr>
              <a:spLocks noChangeArrowheads="1"/>
            </p:cNvSpPr>
            <p:nvPr/>
          </p:nvSpPr>
          <p:spPr bwMode="auto">
            <a:xfrm>
              <a:off x="3616325" y="-1500188"/>
              <a:ext cx="158750"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chemeClr val="bg1"/>
                </a:buClr>
                <a:defRPr/>
              </a:pPr>
              <a:endParaRPr lang="en-GB">
                <a:latin typeface="+mj-lt"/>
                <a:cs typeface="+mn-cs"/>
              </a:endParaRPr>
            </a:p>
          </p:txBody>
        </p:sp>
        <p:sp>
          <p:nvSpPr>
            <p:cNvPr id="132" name="Rectangle 18"/>
            <p:cNvSpPr>
              <a:spLocks noChangeArrowheads="1"/>
            </p:cNvSpPr>
            <p:nvPr/>
          </p:nvSpPr>
          <p:spPr bwMode="auto">
            <a:xfrm>
              <a:off x="3616325" y="-1301750"/>
              <a:ext cx="158750"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chemeClr val="bg1"/>
                </a:buClr>
                <a:defRPr/>
              </a:pPr>
              <a:endParaRPr lang="en-GB">
                <a:latin typeface="+mj-lt"/>
                <a:cs typeface="+mn-cs"/>
              </a:endParaRPr>
            </a:p>
          </p:txBody>
        </p:sp>
        <p:sp>
          <p:nvSpPr>
            <p:cNvPr id="133" name="Rectangle 19"/>
            <p:cNvSpPr>
              <a:spLocks noChangeArrowheads="1"/>
            </p:cNvSpPr>
            <p:nvPr/>
          </p:nvSpPr>
          <p:spPr bwMode="auto">
            <a:xfrm>
              <a:off x="3819525" y="-1301750"/>
              <a:ext cx="157163"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chemeClr val="bg1"/>
                </a:buClr>
                <a:defRPr/>
              </a:pPr>
              <a:endParaRPr lang="en-GB">
                <a:latin typeface="+mj-lt"/>
                <a:cs typeface="+mn-cs"/>
              </a:endParaRPr>
            </a:p>
          </p:txBody>
        </p:sp>
        <p:sp>
          <p:nvSpPr>
            <p:cNvPr id="134" name="Rectangle 20"/>
            <p:cNvSpPr>
              <a:spLocks noChangeArrowheads="1"/>
            </p:cNvSpPr>
            <p:nvPr/>
          </p:nvSpPr>
          <p:spPr bwMode="auto">
            <a:xfrm>
              <a:off x="4221163" y="-1301750"/>
              <a:ext cx="157163"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chemeClr val="bg1"/>
                </a:buClr>
                <a:defRPr/>
              </a:pPr>
              <a:endParaRPr lang="en-GB">
                <a:latin typeface="+mj-lt"/>
                <a:cs typeface="+mn-cs"/>
              </a:endParaRPr>
            </a:p>
          </p:txBody>
        </p:sp>
        <p:sp>
          <p:nvSpPr>
            <p:cNvPr id="135" name="Rectangle 21"/>
            <p:cNvSpPr>
              <a:spLocks noChangeArrowheads="1"/>
            </p:cNvSpPr>
            <p:nvPr/>
          </p:nvSpPr>
          <p:spPr bwMode="auto">
            <a:xfrm>
              <a:off x="3414713" y="-1301750"/>
              <a:ext cx="157163"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chemeClr val="bg1"/>
                </a:buClr>
                <a:defRPr/>
              </a:pPr>
              <a:endParaRPr lang="en-GB">
                <a:latin typeface="+mj-lt"/>
                <a:cs typeface="+mn-cs"/>
              </a:endParaRPr>
            </a:p>
          </p:txBody>
        </p:sp>
        <p:sp>
          <p:nvSpPr>
            <p:cNvPr id="136" name="Rectangle 22"/>
            <p:cNvSpPr>
              <a:spLocks noChangeArrowheads="1"/>
            </p:cNvSpPr>
            <p:nvPr/>
          </p:nvSpPr>
          <p:spPr bwMode="auto">
            <a:xfrm>
              <a:off x="3616325" y="-885825"/>
              <a:ext cx="158750"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chemeClr val="bg1"/>
                </a:buClr>
                <a:defRPr/>
              </a:pPr>
              <a:endParaRPr lang="en-GB">
                <a:latin typeface="+mj-lt"/>
                <a:cs typeface="+mn-cs"/>
              </a:endParaRPr>
            </a:p>
          </p:txBody>
        </p:sp>
        <p:sp>
          <p:nvSpPr>
            <p:cNvPr id="137" name="Rectangle 23"/>
            <p:cNvSpPr>
              <a:spLocks noChangeArrowheads="1"/>
            </p:cNvSpPr>
            <p:nvPr/>
          </p:nvSpPr>
          <p:spPr bwMode="auto">
            <a:xfrm>
              <a:off x="3819525" y="-885825"/>
              <a:ext cx="157163"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chemeClr val="bg1"/>
                </a:buClr>
                <a:defRPr/>
              </a:pPr>
              <a:endParaRPr lang="en-GB">
                <a:latin typeface="+mj-lt"/>
                <a:cs typeface="+mn-cs"/>
              </a:endParaRPr>
            </a:p>
          </p:txBody>
        </p:sp>
        <p:sp>
          <p:nvSpPr>
            <p:cNvPr id="138" name="Rectangle 24"/>
            <p:cNvSpPr>
              <a:spLocks noChangeArrowheads="1"/>
            </p:cNvSpPr>
            <p:nvPr/>
          </p:nvSpPr>
          <p:spPr bwMode="auto">
            <a:xfrm>
              <a:off x="3414713" y="-885825"/>
              <a:ext cx="157163"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chemeClr val="bg1"/>
                </a:buClr>
                <a:defRPr/>
              </a:pPr>
              <a:endParaRPr lang="en-GB">
                <a:latin typeface="+mj-lt"/>
                <a:cs typeface="+mn-cs"/>
              </a:endParaRPr>
            </a:p>
          </p:txBody>
        </p:sp>
        <p:sp>
          <p:nvSpPr>
            <p:cNvPr id="139" name="Rectangle 25"/>
            <p:cNvSpPr>
              <a:spLocks noChangeArrowheads="1"/>
            </p:cNvSpPr>
            <p:nvPr/>
          </p:nvSpPr>
          <p:spPr bwMode="auto">
            <a:xfrm>
              <a:off x="3616325" y="-676275"/>
              <a:ext cx="158750"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chemeClr val="bg1"/>
                </a:buClr>
                <a:defRPr/>
              </a:pPr>
              <a:endParaRPr lang="en-GB">
                <a:latin typeface="+mj-lt"/>
                <a:cs typeface="+mn-cs"/>
              </a:endParaRPr>
            </a:p>
          </p:txBody>
        </p:sp>
        <p:sp>
          <p:nvSpPr>
            <p:cNvPr id="140" name="Rectangle 26"/>
            <p:cNvSpPr>
              <a:spLocks noChangeArrowheads="1"/>
            </p:cNvSpPr>
            <p:nvPr/>
          </p:nvSpPr>
          <p:spPr bwMode="auto">
            <a:xfrm>
              <a:off x="3819525" y="-676275"/>
              <a:ext cx="157163"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chemeClr val="bg1"/>
                </a:buClr>
                <a:defRPr/>
              </a:pPr>
              <a:endParaRPr lang="en-GB">
                <a:latin typeface="+mj-lt"/>
                <a:cs typeface="+mn-cs"/>
              </a:endParaRPr>
            </a:p>
          </p:txBody>
        </p:sp>
        <p:sp>
          <p:nvSpPr>
            <p:cNvPr id="141" name="Rectangle 27"/>
            <p:cNvSpPr>
              <a:spLocks noChangeArrowheads="1"/>
            </p:cNvSpPr>
            <p:nvPr/>
          </p:nvSpPr>
          <p:spPr bwMode="auto">
            <a:xfrm>
              <a:off x="3616325" y="-484188"/>
              <a:ext cx="158750" cy="160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chemeClr val="bg1"/>
                </a:buClr>
                <a:defRPr/>
              </a:pPr>
              <a:endParaRPr lang="en-GB">
                <a:latin typeface="+mj-lt"/>
                <a:cs typeface="+mn-cs"/>
              </a:endParaRPr>
            </a:p>
          </p:txBody>
        </p:sp>
        <p:sp>
          <p:nvSpPr>
            <p:cNvPr id="142" name="Rectangle 28"/>
            <p:cNvSpPr>
              <a:spLocks noChangeArrowheads="1"/>
            </p:cNvSpPr>
            <p:nvPr/>
          </p:nvSpPr>
          <p:spPr bwMode="auto">
            <a:xfrm>
              <a:off x="3819525" y="-484188"/>
              <a:ext cx="157163" cy="160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chemeClr val="bg1"/>
                </a:buClr>
                <a:defRPr/>
              </a:pPr>
              <a:endParaRPr lang="en-GB">
                <a:latin typeface="+mj-lt"/>
                <a:cs typeface="+mn-cs"/>
              </a:endParaRPr>
            </a:p>
          </p:txBody>
        </p:sp>
        <p:sp>
          <p:nvSpPr>
            <p:cNvPr id="143" name="Rectangle 29"/>
            <p:cNvSpPr>
              <a:spLocks noChangeArrowheads="1"/>
            </p:cNvSpPr>
            <p:nvPr/>
          </p:nvSpPr>
          <p:spPr bwMode="auto">
            <a:xfrm>
              <a:off x="3414713" y="-676275"/>
              <a:ext cx="157163"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chemeClr val="bg1"/>
                </a:buClr>
                <a:defRPr/>
              </a:pPr>
              <a:endParaRPr lang="en-GB">
                <a:latin typeface="+mj-lt"/>
                <a:cs typeface="+mn-cs"/>
              </a:endParaRPr>
            </a:p>
          </p:txBody>
        </p:sp>
        <p:sp>
          <p:nvSpPr>
            <p:cNvPr id="144" name="Rectangle 30"/>
            <p:cNvSpPr>
              <a:spLocks noChangeArrowheads="1"/>
            </p:cNvSpPr>
            <p:nvPr/>
          </p:nvSpPr>
          <p:spPr bwMode="auto">
            <a:xfrm>
              <a:off x="4017963" y="-1500188"/>
              <a:ext cx="157163"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chemeClr val="bg1"/>
                </a:buClr>
                <a:defRPr/>
              </a:pPr>
              <a:endParaRPr lang="en-GB">
                <a:latin typeface="+mj-lt"/>
                <a:cs typeface="+mn-cs"/>
              </a:endParaRPr>
            </a:p>
          </p:txBody>
        </p:sp>
        <p:sp>
          <p:nvSpPr>
            <p:cNvPr id="145" name="Rectangle 31"/>
            <p:cNvSpPr>
              <a:spLocks noChangeArrowheads="1"/>
            </p:cNvSpPr>
            <p:nvPr/>
          </p:nvSpPr>
          <p:spPr bwMode="auto">
            <a:xfrm>
              <a:off x="4017963" y="-1304925"/>
              <a:ext cx="157163"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chemeClr val="bg1"/>
                </a:buClr>
                <a:defRPr/>
              </a:pPr>
              <a:endParaRPr lang="en-GB">
                <a:latin typeface="+mj-lt"/>
                <a:cs typeface="+mn-cs"/>
              </a:endParaRPr>
            </a:p>
          </p:txBody>
        </p:sp>
        <p:sp>
          <p:nvSpPr>
            <p:cNvPr id="146" name="Rectangle 32"/>
            <p:cNvSpPr>
              <a:spLocks noChangeArrowheads="1"/>
            </p:cNvSpPr>
            <p:nvPr/>
          </p:nvSpPr>
          <p:spPr bwMode="auto">
            <a:xfrm>
              <a:off x="3616325" y="-277813"/>
              <a:ext cx="158750"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chemeClr val="bg1"/>
                </a:buClr>
                <a:defRPr/>
              </a:pPr>
              <a:endParaRPr lang="en-GB">
                <a:latin typeface="+mj-lt"/>
                <a:cs typeface="+mn-cs"/>
              </a:endParaRPr>
            </a:p>
          </p:txBody>
        </p:sp>
        <p:sp>
          <p:nvSpPr>
            <p:cNvPr id="147" name="Rectangle 33"/>
            <p:cNvSpPr>
              <a:spLocks noChangeArrowheads="1"/>
            </p:cNvSpPr>
            <p:nvPr/>
          </p:nvSpPr>
          <p:spPr bwMode="auto">
            <a:xfrm>
              <a:off x="3819525" y="-277813"/>
              <a:ext cx="157163"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chemeClr val="bg1"/>
                </a:buClr>
                <a:defRPr/>
              </a:pPr>
              <a:endParaRPr lang="en-GB">
                <a:latin typeface="+mj-lt"/>
                <a:cs typeface="+mn-cs"/>
              </a:endParaRPr>
            </a:p>
          </p:txBody>
        </p:sp>
        <p:sp>
          <p:nvSpPr>
            <p:cNvPr id="148" name="Rectangle 34"/>
            <p:cNvSpPr>
              <a:spLocks noChangeArrowheads="1"/>
            </p:cNvSpPr>
            <p:nvPr/>
          </p:nvSpPr>
          <p:spPr bwMode="auto">
            <a:xfrm>
              <a:off x="3414713" y="-277813"/>
              <a:ext cx="157163"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chemeClr val="bg1"/>
                </a:buClr>
                <a:defRPr/>
              </a:pPr>
              <a:endParaRPr lang="en-GB">
                <a:latin typeface="+mj-lt"/>
                <a:cs typeface="+mn-cs"/>
              </a:endParaRPr>
            </a:p>
          </p:txBody>
        </p:sp>
        <p:sp>
          <p:nvSpPr>
            <p:cNvPr id="149" name="Rectangle 35"/>
            <p:cNvSpPr>
              <a:spLocks noChangeArrowheads="1"/>
            </p:cNvSpPr>
            <p:nvPr/>
          </p:nvSpPr>
          <p:spPr bwMode="auto">
            <a:xfrm>
              <a:off x="4017963" y="-282575"/>
              <a:ext cx="157163"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chemeClr val="bg1"/>
                </a:buClr>
                <a:defRPr/>
              </a:pPr>
              <a:endParaRPr lang="en-GB">
                <a:latin typeface="+mj-lt"/>
                <a:cs typeface="+mn-cs"/>
              </a:endParaRPr>
            </a:p>
          </p:txBody>
        </p:sp>
        <p:sp>
          <p:nvSpPr>
            <p:cNvPr id="150" name="Rectangle 36"/>
            <p:cNvSpPr>
              <a:spLocks noChangeArrowheads="1"/>
            </p:cNvSpPr>
            <p:nvPr/>
          </p:nvSpPr>
          <p:spPr bwMode="auto">
            <a:xfrm>
              <a:off x="3819525" y="-1087438"/>
              <a:ext cx="157163"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chemeClr val="bg1"/>
                </a:buClr>
                <a:defRPr/>
              </a:pPr>
              <a:endParaRPr lang="en-GB">
                <a:latin typeface="+mj-lt"/>
                <a:cs typeface="+mn-cs"/>
              </a:endParaRPr>
            </a:p>
          </p:txBody>
        </p:sp>
        <p:sp>
          <p:nvSpPr>
            <p:cNvPr id="151" name="Rectangle 37"/>
            <p:cNvSpPr>
              <a:spLocks noChangeArrowheads="1"/>
            </p:cNvSpPr>
            <p:nvPr/>
          </p:nvSpPr>
          <p:spPr bwMode="auto">
            <a:xfrm>
              <a:off x="3414713" y="-1087438"/>
              <a:ext cx="157163"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chemeClr val="bg1"/>
                </a:buClr>
                <a:defRPr/>
              </a:pPr>
              <a:endParaRPr lang="en-GB">
                <a:latin typeface="+mj-lt"/>
                <a:cs typeface="+mn-cs"/>
              </a:endParaRPr>
            </a:p>
          </p:txBody>
        </p:sp>
        <p:sp>
          <p:nvSpPr>
            <p:cNvPr id="152" name="Rectangle 38"/>
            <p:cNvSpPr>
              <a:spLocks noChangeArrowheads="1"/>
            </p:cNvSpPr>
            <p:nvPr/>
          </p:nvSpPr>
          <p:spPr bwMode="auto">
            <a:xfrm>
              <a:off x="3222625" y="-1087438"/>
              <a:ext cx="158750"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chemeClr val="bg1"/>
                </a:buClr>
                <a:defRPr/>
              </a:pPr>
              <a:endParaRPr lang="en-GB">
                <a:latin typeface="+mj-lt"/>
                <a:cs typeface="+mn-cs"/>
              </a:endParaRPr>
            </a:p>
          </p:txBody>
        </p:sp>
        <p:sp>
          <p:nvSpPr>
            <p:cNvPr id="153" name="Rectangle 39"/>
            <p:cNvSpPr>
              <a:spLocks noChangeArrowheads="1"/>
            </p:cNvSpPr>
            <p:nvPr/>
          </p:nvSpPr>
          <p:spPr bwMode="auto">
            <a:xfrm>
              <a:off x="3032125" y="-1087438"/>
              <a:ext cx="157163"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chemeClr val="bg1"/>
                </a:buClr>
                <a:defRPr/>
              </a:pPr>
              <a:endParaRPr lang="en-GB">
                <a:latin typeface="+mj-lt"/>
                <a:cs typeface="+mn-cs"/>
              </a:endParaRPr>
            </a:p>
          </p:txBody>
        </p:sp>
        <p:sp>
          <p:nvSpPr>
            <p:cNvPr id="154" name="Rectangle 40"/>
            <p:cNvSpPr>
              <a:spLocks noChangeArrowheads="1"/>
            </p:cNvSpPr>
            <p:nvPr/>
          </p:nvSpPr>
          <p:spPr bwMode="auto">
            <a:xfrm>
              <a:off x="4017963" y="-1092200"/>
              <a:ext cx="157163"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5000"/>
                </a:lnSpc>
                <a:buClr>
                  <a:schemeClr val="bg1"/>
                </a:buClr>
                <a:defRPr/>
              </a:pPr>
              <a:endParaRPr lang="en-GB">
                <a:latin typeface="+mj-lt"/>
                <a:cs typeface="+mn-cs"/>
              </a:endParaRPr>
            </a:p>
          </p:txBody>
        </p:sp>
      </p:grpSp>
    </p:spTree>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90" r:id="rId4"/>
  </p:sldLayoutIdLst>
  <p:hf hdr="0" ftr="0" dt="0"/>
  <p:txStyles>
    <p:titleStyle>
      <a:lvl1pPr algn="l" defTabSz="728663" rtl="0" eaLnBrk="0" fontAlgn="base" hangingPunct="0">
        <a:lnSpc>
          <a:spcPct val="95000"/>
        </a:lnSpc>
        <a:spcBef>
          <a:spcPct val="0"/>
        </a:spcBef>
        <a:spcAft>
          <a:spcPct val="0"/>
        </a:spcAft>
        <a:defRPr sz="2200" b="1">
          <a:solidFill>
            <a:schemeClr val="tx1"/>
          </a:solidFill>
          <a:latin typeface="+mj-lt"/>
          <a:ea typeface="+mj-ea"/>
          <a:cs typeface="+mj-cs"/>
        </a:defRPr>
      </a:lvl1pPr>
      <a:lvl2pPr algn="l" defTabSz="728663" rtl="0" eaLnBrk="0" fontAlgn="base" hangingPunct="0">
        <a:lnSpc>
          <a:spcPct val="95000"/>
        </a:lnSpc>
        <a:spcBef>
          <a:spcPct val="0"/>
        </a:spcBef>
        <a:spcAft>
          <a:spcPct val="0"/>
        </a:spcAft>
        <a:defRPr sz="2200" b="1">
          <a:solidFill>
            <a:schemeClr val="tx1"/>
          </a:solidFill>
          <a:latin typeface="Calibri" pitchFamily="34" charset="0"/>
        </a:defRPr>
      </a:lvl2pPr>
      <a:lvl3pPr algn="l" defTabSz="728663" rtl="0" eaLnBrk="0" fontAlgn="base" hangingPunct="0">
        <a:lnSpc>
          <a:spcPct val="95000"/>
        </a:lnSpc>
        <a:spcBef>
          <a:spcPct val="0"/>
        </a:spcBef>
        <a:spcAft>
          <a:spcPct val="0"/>
        </a:spcAft>
        <a:defRPr sz="2200" b="1">
          <a:solidFill>
            <a:schemeClr val="tx1"/>
          </a:solidFill>
          <a:latin typeface="Calibri" pitchFamily="34" charset="0"/>
        </a:defRPr>
      </a:lvl3pPr>
      <a:lvl4pPr algn="l" defTabSz="728663" rtl="0" eaLnBrk="0" fontAlgn="base" hangingPunct="0">
        <a:lnSpc>
          <a:spcPct val="95000"/>
        </a:lnSpc>
        <a:spcBef>
          <a:spcPct val="0"/>
        </a:spcBef>
        <a:spcAft>
          <a:spcPct val="0"/>
        </a:spcAft>
        <a:defRPr sz="2200" b="1">
          <a:solidFill>
            <a:schemeClr val="tx1"/>
          </a:solidFill>
          <a:latin typeface="Calibri" pitchFamily="34" charset="0"/>
        </a:defRPr>
      </a:lvl4pPr>
      <a:lvl5pPr algn="l" defTabSz="728663" rtl="0" eaLnBrk="0" fontAlgn="base" hangingPunct="0">
        <a:lnSpc>
          <a:spcPct val="95000"/>
        </a:lnSpc>
        <a:spcBef>
          <a:spcPct val="0"/>
        </a:spcBef>
        <a:spcAft>
          <a:spcPct val="0"/>
        </a:spcAft>
        <a:defRPr sz="2200" b="1">
          <a:solidFill>
            <a:schemeClr val="tx1"/>
          </a:solidFill>
          <a:latin typeface="Calibri" pitchFamily="34" charset="0"/>
        </a:defRPr>
      </a:lvl5pPr>
      <a:lvl6pPr marL="457200" algn="l" defTabSz="728663" rtl="0" fontAlgn="base">
        <a:lnSpc>
          <a:spcPct val="95000"/>
        </a:lnSpc>
        <a:spcBef>
          <a:spcPct val="0"/>
        </a:spcBef>
        <a:spcAft>
          <a:spcPct val="0"/>
        </a:spcAft>
        <a:defRPr sz="2400" b="1">
          <a:solidFill>
            <a:schemeClr val="tx1"/>
          </a:solidFill>
          <a:latin typeface="Credit Suisse Type Roman" pitchFamily="34" charset="0"/>
        </a:defRPr>
      </a:lvl6pPr>
      <a:lvl7pPr marL="914400" algn="l" defTabSz="728663" rtl="0" fontAlgn="base">
        <a:lnSpc>
          <a:spcPct val="95000"/>
        </a:lnSpc>
        <a:spcBef>
          <a:spcPct val="0"/>
        </a:spcBef>
        <a:spcAft>
          <a:spcPct val="0"/>
        </a:spcAft>
        <a:defRPr sz="2400" b="1">
          <a:solidFill>
            <a:schemeClr val="tx1"/>
          </a:solidFill>
          <a:latin typeface="Credit Suisse Type Roman" pitchFamily="34" charset="0"/>
        </a:defRPr>
      </a:lvl7pPr>
      <a:lvl8pPr marL="1371600" algn="l" defTabSz="728663" rtl="0" fontAlgn="base">
        <a:lnSpc>
          <a:spcPct val="95000"/>
        </a:lnSpc>
        <a:spcBef>
          <a:spcPct val="0"/>
        </a:spcBef>
        <a:spcAft>
          <a:spcPct val="0"/>
        </a:spcAft>
        <a:defRPr sz="2400" b="1">
          <a:solidFill>
            <a:schemeClr val="tx1"/>
          </a:solidFill>
          <a:latin typeface="Credit Suisse Type Roman" pitchFamily="34" charset="0"/>
        </a:defRPr>
      </a:lvl8pPr>
      <a:lvl9pPr marL="1828800" algn="l" defTabSz="728663" rtl="0" fontAlgn="base">
        <a:lnSpc>
          <a:spcPct val="95000"/>
        </a:lnSpc>
        <a:spcBef>
          <a:spcPct val="0"/>
        </a:spcBef>
        <a:spcAft>
          <a:spcPct val="0"/>
        </a:spcAft>
        <a:defRPr sz="2400" b="1">
          <a:solidFill>
            <a:schemeClr val="tx1"/>
          </a:solidFill>
          <a:latin typeface="Credit Suisse Type Roman" pitchFamily="34" charset="0"/>
        </a:defRPr>
      </a:lvl9pPr>
    </p:titleStyle>
    <p:bodyStyle>
      <a:lvl1pPr marL="171450" indent="-171450" algn="l" rtl="0" eaLnBrk="0" fontAlgn="base" hangingPunct="0">
        <a:lnSpc>
          <a:spcPct val="95000"/>
        </a:lnSpc>
        <a:spcBef>
          <a:spcPct val="20000"/>
        </a:spcBef>
        <a:spcAft>
          <a:spcPct val="0"/>
        </a:spcAft>
        <a:buClr>
          <a:schemeClr val="tx1"/>
        </a:buClr>
        <a:buSzPct val="120000"/>
        <a:buFont typeface="Arial" panose="020B0604020202020204" pitchFamily="34" charset="0"/>
        <a:buChar char="•"/>
        <a:defRPr lang="en-US" altLang="ja-JP" sz="1200" b="1" kern="1200" dirty="0">
          <a:solidFill>
            <a:schemeClr val="tx1"/>
          </a:solidFill>
          <a:latin typeface="+mj-lt"/>
          <a:ea typeface="+mn-ea"/>
          <a:cs typeface="+mn-cs"/>
        </a:defRPr>
      </a:lvl1pPr>
      <a:lvl2pPr marL="173038" indent="-171450" algn="l" rtl="0" eaLnBrk="0" fontAlgn="base" hangingPunct="0">
        <a:lnSpc>
          <a:spcPct val="95000"/>
        </a:lnSpc>
        <a:spcBef>
          <a:spcPct val="20000"/>
        </a:spcBef>
        <a:spcAft>
          <a:spcPct val="0"/>
        </a:spcAft>
        <a:buClr>
          <a:schemeClr val="tx1"/>
        </a:buClr>
        <a:buSzPct val="120000"/>
        <a:buFont typeface="Arial" panose="020B0604020202020204" pitchFamily="34" charset="0"/>
        <a:buChar char="•"/>
        <a:defRPr lang="en-US" altLang="ja-JP" sz="1200" kern="1200" dirty="0">
          <a:solidFill>
            <a:schemeClr val="tx1"/>
          </a:solidFill>
          <a:latin typeface="+mj-lt"/>
          <a:ea typeface="+mn-ea"/>
          <a:cs typeface="+mn-cs"/>
        </a:defRPr>
      </a:lvl2pPr>
      <a:lvl3pPr marL="228600" indent="-225425" algn="l" rtl="0" eaLnBrk="0" fontAlgn="base" hangingPunct="0">
        <a:lnSpc>
          <a:spcPct val="95000"/>
        </a:lnSpc>
        <a:spcBef>
          <a:spcPct val="20000"/>
        </a:spcBef>
        <a:spcAft>
          <a:spcPct val="0"/>
        </a:spcAft>
        <a:buClr>
          <a:srgbClr val="92A5A4"/>
        </a:buClr>
        <a:buSzPct val="80000"/>
        <a:buFont typeface="Arial" panose="020B0604020202020204" pitchFamily="34" charset="0"/>
        <a:buChar char="•"/>
        <a:defRPr lang="en-US" altLang="ja-JP" sz="1200" kern="1200" dirty="0">
          <a:solidFill>
            <a:schemeClr val="tx1"/>
          </a:solidFill>
          <a:latin typeface="+mj-lt"/>
          <a:ea typeface="+mn-ea"/>
          <a:cs typeface="+mn-cs"/>
        </a:defRPr>
      </a:lvl3pPr>
      <a:lvl4pPr marL="466725" indent="-236538" algn="l" rtl="0" eaLnBrk="0" fontAlgn="base" hangingPunct="0">
        <a:lnSpc>
          <a:spcPct val="95000"/>
        </a:lnSpc>
        <a:spcBef>
          <a:spcPct val="20000"/>
        </a:spcBef>
        <a:spcAft>
          <a:spcPct val="0"/>
        </a:spcAft>
        <a:buClr>
          <a:srgbClr val="92A5A4"/>
        </a:buClr>
        <a:buFont typeface="Arial" panose="020B0604020202020204" pitchFamily="34" charset="0"/>
        <a:buChar char="•"/>
        <a:defRPr lang="en-US" altLang="ja-JP" sz="1200" kern="1200" dirty="0">
          <a:solidFill>
            <a:schemeClr val="tx1"/>
          </a:solidFill>
          <a:latin typeface="+mj-lt"/>
          <a:ea typeface="+mn-ea"/>
          <a:cs typeface="+mn-cs"/>
        </a:defRPr>
      </a:lvl4pPr>
      <a:lvl5pPr marL="706438" indent="-238125" algn="l" rtl="0" eaLnBrk="0" fontAlgn="base" hangingPunct="0">
        <a:lnSpc>
          <a:spcPct val="95000"/>
        </a:lnSpc>
        <a:spcBef>
          <a:spcPct val="20000"/>
        </a:spcBef>
        <a:spcAft>
          <a:spcPct val="0"/>
        </a:spcAft>
        <a:buClr>
          <a:srgbClr val="92A5A4"/>
        </a:buClr>
        <a:buFont typeface="Arial" panose="020B0604020202020204" pitchFamily="34" charset="0"/>
        <a:buChar char="•"/>
        <a:defRPr lang="en-US" altLang="ja-JP" sz="1200" kern="1200" dirty="0">
          <a:solidFill>
            <a:schemeClr val="tx1"/>
          </a:solidFill>
          <a:latin typeface="+mj-lt"/>
          <a:ea typeface="+mn-ea"/>
          <a:cs typeface="+mn-cs"/>
        </a:defRPr>
      </a:lvl5pPr>
      <a:lvl6pPr marL="1163638" indent="-238125" algn="l" defTabSz="728663" rtl="0" fontAlgn="base">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6pPr>
      <a:lvl7pPr marL="1620838" indent="-238125" algn="l" defTabSz="728663" rtl="0" fontAlgn="base">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7pPr>
      <a:lvl8pPr marL="2078038" indent="-238125" algn="l" defTabSz="728663" rtl="0" fontAlgn="base">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8pPr>
      <a:lvl9pPr marL="2535238" indent="-238125" algn="l" defTabSz="728663" rtl="0" fontAlgn="base">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3"/>
            </p:custDataLst>
            <p:extLst>
              <p:ext uri="{D42A27DB-BD31-4B8C-83A1-F6EECF244321}">
                <p14:modId xmlns:p14="http://schemas.microsoft.com/office/powerpoint/2010/main" val="31759103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Slide do think-cell" r:id="rId14" imgW="360" imgH="360" progId="TCLayout.ActiveDocument.1">
                  <p:embed/>
                </p:oleObj>
              </mc:Choice>
              <mc:Fallback>
                <p:oleObj name="Slide do think-cell" r:id="rId14" imgW="360" imgH="360" progId="TCLayout.ActiveDocument.1">
                  <p:embed/>
                  <p:pic>
                    <p:nvPicPr>
                      <p:cNvPr id="2" name="Object 1" hidden="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Espaço Reservado para Número de Slide 8"/>
          <p:cNvSpPr txBox="1">
            <a:spLocks/>
          </p:cNvSpPr>
          <p:nvPr/>
        </p:nvSpPr>
        <p:spPr>
          <a:xfrm>
            <a:off x="5653314" y="6439581"/>
            <a:ext cx="3429000" cy="365125"/>
          </a:xfrm>
          <a:prstGeom prst="rect">
            <a:avLst/>
          </a:prstGeom>
        </p:spPr>
        <p:txBody>
          <a:bodyPr/>
          <a:lstStyle/>
          <a:p>
            <a:pPr algn="r" eaLnBrk="1" fontAlgn="auto" hangingPunct="1">
              <a:spcBef>
                <a:spcPts val="0"/>
              </a:spcBef>
              <a:spcAft>
                <a:spcPts val="0"/>
              </a:spcAft>
              <a:defRPr/>
            </a:pPr>
            <a:fld id="{05EBFD1F-A1A8-4BAC-AEB1-364D7E68ACE2}" type="slidenum">
              <a:rPr lang="en-US" sz="1200" b="1" smtClean="0">
                <a:solidFill>
                  <a:srgbClr val="002060"/>
                </a:solidFill>
                <a:latin typeface="Arial" pitchFamily="34" charset="0"/>
                <a:cs typeface="Arial" pitchFamily="34" charset="0"/>
              </a:rPr>
              <a:pPr algn="r" eaLnBrk="1" fontAlgn="auto" hangingPunct="1">
                <a:spcBef>
                  <a:spcPts val="0"/>
                </a:spcBef>
                <a:spcAft>
                  <a:spcPts val="0"/>
                </a:spcAft>
                <a:defRPr/>
              </a:pPr>
              <a:t>‹#›</a:t>
            </a:fld>
            <a:r>
              <a:rPr lang="en-US" sz="1200" b="1">
                <a:solidFill>
                  <a:srgbClr val="002060"/>
                </a:solidFill>
                <a:latin typeface="Arial" pitchFamily="34" charset="0"/>
                <a:cs typeface="Arial" pitchFamily="34" charset="0"/>
              </a:rPr>
              <a:t> </a:t>
            </a:r>
            <a:r>
              <a:rPr lang="en-US" sz="1600" b="1">
                <a:solidFill>
                  <a:srgbClr val="002060"/>
                </a:solidFill>
                <a:latin typeface="Arial" pitchFamily="34" charset="0"/>
                <a:cs typeface="Arial" pitchFamily="34" charset="0"/>
              </a:rPr>
              <a:t>  </a:t>
            </a:r>
          </a:p>
        </p:txBody>
      </p:sp>
      <p:sp>
        <p:nvSpPr>
          <p:cNvPr id="4" name="Title Placeholder 3"/>
          <p:cNvSpPr>
            <a:spLocks noGrp="1"/>
          </p:cNvSpPr>
          <p:nvPr>
            <p:ph type="title"/>
          </p:nvPr>
        </p:nvSpPr>
        <p:spPr>
          <a:xfrm>
            <a:off x="232771" y="225280"/>
            <a:ext cx="8536656" cy="500185"/>
          </a:xfrm>
          <a:prstGeom prst="rect">
            <a:avLst/>
          </a:prstGeom>
        </p:spPr>
        <p:txBody>
          <a:bodyPr vert="horz" lIns="91440" tIns="45720" rIns="91440" bIns="45720" rtlCol="0" anchor="ctr">
            <a:noAutofit/>
          </a:bodyPr>
          <a:lstStyle/>
          <a:p>
            <a:r>
              <a:rPr lang="en-US"/>
              <a:t>Click to edit Master title style</a:t>
            </a:r>
          </a:p>
        </p:txBody>
      </p:sp>
      <p:pic>
        <p:nvPicPr>
          <p:cNvPr id="5" name="Picture 4" descr="A drawing of a person&#10;&#10;Description generated with high confidence">
            <a:extLst>
              <a:ext uri="{FF2B5EF4-FFF2-40B4-BE49-F238E27FC236}">
                <a16:creationId xmlns:a16="http://schemas.microsoft.com/office/drawing/2014/main" id="{70781280-F670-4AFD-ACA6-EF9FA96ED6FA}"/>
              </a:ext>
            </a:extLst>
          </p:cNvPr>
          <p:cNvPicPr>
            <a:picLocks noChangeAspect="1"/>
          </p:cNvPicPr>
          <p:nvPr/>
        </p:nvPicPr>
        <p:blipFill>
          <a:blip r:embed="rId16"/>
          <a:stretch>
            <a:fillRect/>
          </a:stretch>
        </p:blipFill>
        <p:spPr>
          <a:xfrm>
            <a:off x="232771" y="6454041"/>
            <a:ext cx="410344" cy="341953"/>
          </a:xfrm>
          <a:prstGeom prst="rect">
            <a:avLst/>
          </a:prstGeom>
        </p:spPr>
      </p:pic>
    </p:spTree>
    <p:extLst>
      <p:ext uri="{BB962C8B-B14F-4D97-AF65-F5344CB8AC3E}">
        <p14:creationId xmlns:p14="http://schemas.microsoft.com/office/powerpoint/2010/main" val="1458770936"/>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hf hdr="0" ftr="0" dt="0"/>
  <p:txStyles>
    <p:titleStyle>
      <a:lvl1pPr algn="l" rtl="0" eaLnBrk="1" fontAlgn="base" hangingPunct="1">
        <a:lnSpc>
          <a:spcPct val="90000"/>
        </a:lnSpc>
        <a:spcBef>
          <a:spcPct val="0"/>
        </a:spcBef>
        <a:spcAft>
          <a:spcPct val="0"/>
        </a:spcAft>
        <a:defRPr lang="en-US" sz="2600" b="1" kern="1200" spc="-225" dirty="0">
          <a:solidFill>
            <a:srgbClr val="002060"/>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3429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6858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0287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3716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28650" indent="-285750" algn="l" rtl="0" eaLnBrk="1" fontAlgn="base" hangingPunct="1">
        <a:lnSpc>
          <a:spcPct val="90000"/>
        </a:lnSpc>
        <a:spcBef>
          <a:spcPts val="375"/>
        </a:spcBef>
        <a:spcAft>
          <a:spcPct val="0"/>
        </a:spcAft>
        <a:buFontTx/>
        <a:buChar char="-"/>
        <a:defRPr sz="1400" kern="1200" baseline="0">
          <a:solidFill>
            <a:schemeClr val="tx1"/>
          </a:solidFill>
          <a:latin typeface="Arial" panose="020B0604020202020204" pitchFamily="34" charset="0"/>
          <a:ea typeface="+mn-ea"/>
          <a:cs typeface="Arial" panose="020B0604020202020204" pitchFamily="34" charset="0"/>
        </a:defRPr>
      </a:lvl2pPr>
      <a:lvl3pPr marL="685800" indent="0" algn="l" rtl="0" eaLnBrk="1" fontAlgn="base" hangingPunct="1">
        <a:lnSpc>
          <a:spcPct val="90000"/>
        </a:lnSpc>
        <a:spcBef>
          <a:spcPts val="375"/>
        </a:spcBef>
        <a:spcAft>
          <a:spcPct val="0"/>
        </a:spcAft>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
            </p:custDataLst>
            <p:extLst>
              <p:ext uri="{D42A27DB-BD31-4B8C-83A1-F6EECF244321}">
                <p14:modId xmlns:p14="http://schemas.microsoft.com/office/powerpoint/2010/main" val="37805949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Slide do think-cell" r:id="rId6" imgW="360" imgH="360" progId="TCLayout.ActiveDocument.1">
                  <p:embed/>
                </p:oleObj>
              </mc:Choice>
              <mc:Fallback>
                <p:oleObj name="Slide do think-cell" r:id="rId6" imgW="360" imgH="360" progId="TCLayout.ActiveDocument.1">
                  <p:embed/>
                  <p:pic>
                    <p:nvPicPr>
                      <p:cNvPr id="2" name="Object 1"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Espaço Reservado para Número de Slide 8"/>
          <p:cNvSpPr txBox="1">
            <a:spLocks/>
          </p:cNvSpPr>
          <p:nvPr/>
        </p:nvSpPr>
        <p:spPr>
          <a:xfrm>
            <a:off x="5653314" y="6439581"/>
            <a:ext cx="3429000" cy="365125"/>
          </a:xfrm>
          <a:prstGeom prst="rect">
            <a:avLst/>
          </a:prstGeom>
        </p:spPr>
        <p:txBody>
          <a:bodyPr/>
          <a:lstStyle/>
          <a:p>
            <a:pPr algn="r" eaLnBrk="1" fontAlgn="auto" hangingPunct="1">
              <a:spcBef>
                <a:spcPts val="0"/>
              </a:spcBef>
              <a:spcAft>
                <a:spcPts val="0"/>
              </a:spcAft>
              <a:defRPr/>
            </a:pPr>
            <a:fld id="{05EBFD1F-A1A8-4BAC-AEB1-364D7E68ACE2}" type="slidenum">
              <a:rPr lang="en-US" sz="1200" b="1" smtClean="0">
                <a:solidFill>
                  <a:srgbClr val="002060"/>
                </a:solidFill>
                <a:latin typeface="Arial" pitchFamily="34" charset="0"/>
                <a:cs typeface="Arial" pitchFamily="34" charset="0"/>
              </a:rPr>
              <a:pPr algn="r" eaLnBrk="1" fontAlgn="auto" hangingPunct="1">
                <a:spcBef>
                  <a:spcPts val="0"/>
                </a:spcBef>
                <a:spcAft>
                  <a:spcPts val="0"/>
                </a:spcAft>
                <a:defRPr/>
              </a:pPr>
              <a:t>‹#›</a:t>
            </a:fld>
            <a:r>
              <a:rPr lang="en-US" sz="1200" b="1">
                <a:solidFill>
                  <a:srgbClr val="002060"/>
                </a:solidFill>
                <a:latin typeface="Arial" pitchFamily="34" charset="0"/>
                <a:cs typeface="Arial" pitchFamily="34" charset="0"/>
              </a:rPr>
              <a:t> </a:t>
            </a:r>
            <a:r>
              <a:rPr lang="en-US" sz="1600" b="1">
                <a:solidFill>
                  <a:srgbClr val="002060"/>
                </a:solidFill>
                <a:latin typeface="Arial" pitchFamily="34" charset="0"/>
                <a:cs typeface="Arial" pitchFamily="34" charset="0"/>
              </a:rPr>
              <a:t>  </a:t>
            </a:r>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2771" y="6443286"/>
            <a:ext cx="775633" cy="207917"/>
          </a:xfrm>
          <a:prstGeom prst="rect">
            <a:avLst/>
          </a:prstGeom>
        </p:spPr>
      </p:pic>
      <p:sp>
        <p:nvSpPr>
          <p:cNvPr id="8" name="Título 1"/>
          <p:cNvSpPr txBox="1">
            <a:spLocks/>
          </p:cNvSpPr>
          <p:nvPr/>
        </p:nvSpPr>
        <p:spPr>
          <a:xfrm>
            <a:off x="263049" y="225280"/>
            <a:ext cx="8660686" cy="544257"/>
          </a:xfrm>
          <a:prstGeom prst="rect">
            <a:avLst/>
          </a:prstGeom>
        </p:spPr>
        <p:txBody>
          <a:bodyPr/>
          <a:lstStyle>
            <a:lvl1pPr algn="l" rtl="0" eaLnBrk="0" fontAlgn="base" hangingPunct="0">
              <a:lnSpc>
                <a:spcPct val="90000"/>
              </a:lnSpc>
              <a:spcBef>
                <a:spcPct val="0"/>
              </a:spcBef>
              <a:spcAft>
                <a:spcPct val="0"/>
              </a:spcAft>
              <a:defRPr sz="2400" b="1" kern="1200" spc="-225">
                <a:solidFill>
                  <a:srgbClr val="002060"/>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a:lstStyle>
          <a:p>
            <a:endParaRPr lang="en-US"/>
          </a:p>
        </p:txBody>
      </p:sp>
      <p:sp>
        <p:nvSpPr>
          <p:cNvPr id="4" name="Title Placeholder 3"/>
          <p:cNvSpPr>
            <a:spLocks noGrp="1"/>
          </p:cNvSpPr>
          <p:nvPr>
            <p:ph type="title"/>
          </p:nvPr>
        </p:nvSpPr>
        <p:spPr>
          <a:xfrm>
            <a:off x="232771" y="225280"/>
            <a:ext cx="8536656" cy="500185"/>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3872054249"/>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Lst>
  <p:hf hdr="0" ftr="0" dt="0"/>
  <p:txStyles>
    <p:titleStyle>
      <a:lvl1pPr algn="l" rtl="0" eaLnBrk="1" fontAlgn="base" hangingPunct="1">
        <a:lnSpc>
          <a:spcPct val="90000"/>
        </a:lnSpc>
        <a:spcBef>
          <a:spcPct val="0"/>
        </a:spcBef>
        <a:spcAft>
          <a:spcPct val="0"/>
        </a:spcAft>
        <a:defRPr sz="2600" b="1" kern="1200">
          <a:solidFill>
            <a:srgbClr val="002060"/>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3429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6858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0287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3716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28650" indent="-285750" algn="l" rtl="0" eaLnBrk="1" fontAlgn="base" hangingPunct="1">
        <a:lnSpc>
          <a:spcPct val="90000"/>
        </a:lnSpc>
        <a:spcBef>
          <a:spcPts val="375"/>
        </a:spcBef>
        <a:spcAft>
          <a:spcPct val="0"/>
        </a:spcAft>
        <a:buFontTx/>
        <a:buChar char="-"/>
        <a:defRPr sz="1400" kern="1200" baseline="0">
          <a:solidFill>
            <a:schemeClr val="tx1"/>
          </a:solidFill>
          <a:latin typeface="Arial" panose="020B0604020202020204" pitchFamily="34" charset="0"/>
          <a:ea typeface="+mn-ea"/>
          <a:cs typeface="Arial" panose="020B0604020202020204" pitchFamily="34" charset="0"/>
        </a:defRPr>
      </a:lvl2pPr>
      <a:lvl3pPr marL="685800" indent="0" algn="l" rtl="0" eaLnBrk="1" fontAlgn="base" hangingPunct="1">
        <a:lnSpc>
          <a:spcPct val="90000"/>
        </a:lnSpc>
        <a:spcBef>
          <a:spcPts val="375"/>
        </a:spcBef>
        <a:spcAft>
          <a:spcPct val="0"/>
        </a:spcAft>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chart" Target="../charts/chart1.xml"/><Relationship Id="rId5" Type="http://schemas.openxmlformats.org/officeDocument/2006/relationships/image" Target="../media/image14.jpeg"/><Relationship Id="rId4" Type="http://schemas.microsoft.com/office/2007/relationships/hdphoto" Target="../media/hdphoto1.wdp"/><Relationship Id="rId9"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13.pn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chart" Target="../charts/chart3.xml"/><Relationship Id="rId5" Type="http://schemas.openxmlformats.org/officeDocument/2006/relationships/image" Target="../media/image18.emf"/><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descr="Logo&#10;&#10;Description automatically generated with medium confidence">
            <a:extLst>
              <a:ext uri="{FF2B5EF4-FFF2-40B4-BE49-F238E27FC236}">
                <a16:creationId xmlns:a16="http://schemas.microsoft.com/office/drawing/2014/main" id="{0AD87FF7-D214-4BA9-AF8C-C212130A9225}"/>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08570" y="520505"/>
            <a:ext cx="4346455" cy="1401683"/>
          </a:xfrm>
          <a:prstGeom prst="rect">
            <a:avLst/>
          </a:prstGeom>
        </p:spPr>
      </p:pic>
      <p:sp>
        <p:nvSpPr>
          <p:cNvPr id="2" name="Title 1">
            <a:extLst>
              <a:ext uri="{FF2B5EF4-FFF2-40B4-BE49-F238E27FC236}">
                <a16:creationId xmlns:a16="http://schemas.microsoft.com/office/drawing/2014/main" id="{07619F7D-E0FD-4C08-8C89-AC26CE96363E}"/>
              </a:ext>
            </a:extLst>
          </p:cNvPr>
          <p:cNvSpPr>
            <a:spLocks noGrp="1"/>
          </p:cNvSpPr>
          <p:nvPr>
            <p:ph type="title"/>
          </p:nvPr>
        </p:nvSpPr>
        <p:spPr>
          <a:xfrm>
            <a:off x="773723" y="2183016"/>
            <a:ext cx="7230794" cy="2642204"/>
          </a:xfrm>
        </p:spPr>
        <p:txBody>
          <a:bodyPr>
            <a:normAutofit/>
          </a:bodyPr>
          <a:lstStyle/>
          <a:p>
            <a:pPr algn="just"/>
            <a:r>
              <a:rPr lang="en-GB" u="sng" dirty="0">
                <a:solidFill>
                  <a:schemeClr val="bg2">
                    <a:lumMod val="50000"/>
                  </a:schemeClr>
                </a:solidFill>
              </a:rPr>
              <a:t>- A Case Study in Operational Improvement by Victoria</a:t>
            </a:r>
            <a:r>
              <a:rPr lang="en-GB" dirty="0">
                <a:solidFill>
                  <a:schemeClr val="bg2">
                    <a:lumMod val="50000"/>
                  </a:schemeClr>
                </a:solidFill>
              </a:rPr>
              <a:t> </a:t>
            </a:r>
            <a:br>
              <a:rPr lang="en-GB" dirty="0">
                <a:solidFill>
                  <a:schemeClr val="bg2">
                    <a:lumMod val="50000"/>
                  </a:schemeClr>
                </a:solidFill>
              </a:rPr>
            </a:br>
            <a:r>
              <a:rPr lang="en-GB" sz="2000" dirty="0">
                <a:solidFill>
                  <a:schemeClr val="bg2">
                    <a:lumMod val="50000"/>
                  </a:schemeClr>
                </a:solidFill>
              </a:rPr>
              <a:t>As well as solid execution of acquisitions, extraordinary shareholder value has been created by Victoria’s operational excellence. This short case study highlights achievements at UK carpet manufacturer, Abingdon Flooring. Similar operating enhancements are expected to be secured with Balta’s UK carpet business.</a:t>
            </a:r>
            <a:endParaRPr lang="en-GB" dirty="0">
              <a:solidFill>
                <a:schemeClr val="bg2">
                  <a:lumMod val="50000"/>
                </a:schemeClr>
              </a:solidFill>
            </a:endParaRPr>
          </a:p>
        </p:txBody>
      </p:sp>
    </p:spTree>
    <p:extLst>
      <p:ext uri="{BB962C8B-B14F-4D97-AF65-F5344CB8AC3E}">
        <p14:creationId xmlns:p14="http://schemas.microsoft.com/office/powerpoint/2010/main" val="2185310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descr="Text Box: Title">
            <a:extLst>
              <a:ext uri="{FF2B5EF4-FFF2-40B4-BE49-F238E27FC236}">
                <a16:creationId xmlns:a16="http://schemas.microsoft.com/office/drawing/2014/main" id="{B60B97DC-A106-48AE-A466-89B959F16E3A}"/>
              </a:ext>
            </a:extLst>
          </p:cNvPr>
          <p:cNvSpPr>
            <a:spLocks noGrp="1"/>
          </p:cNvSpPr>
          <p:nvPr>
            <p:ph type="title"/>
          </p:nvPr>
        </p:nvSpPr>
        <p:spPr>
          <a:xfrm>
            <a:off x="407961" y="625969"/>
            <a:ext cx="7835744" cy="456981"/>
          </a:xfrm>
        </p:spPr>
        <p:txBody>
          <a:bodyPr>
            <a:normAutofit/>
          </a:bodyPr>
          <a:lstStyle/>
          <a:p>
            <a:r>
              <a:rPr lang="en-GB" sz="2000" dirty="0">
                <a:solidFill>
                  <a:srgbClr val="595959"/>
                </a:solidFill>
                <a:cs typeface="Calibri"/>
              </a:rPr>
              <a:t>Background</a:t>
            </a:r>
            <a:endParaRPr lang="en-GB" sz="1800" dirty="0">
              <a:solidFill>
                <a:srgbClr val="595959"/>
              </a:solidFill>
            </a:endParaRPr>
          </a:p>
        </p:txBody>
      </p:sp>
      <p:sp>
        <p:nvSpPr>
          <p:cNvPr id="11" name="TextBox 10">
            <a:extLst>
              <a:ext uri="{FF2B5EF4-FFF2-40B4-BE49-F238E27FC236}">
                <a16:creationId xmlns:a16="http://schemas.microsoft.com/office/drawing/2014/main" id="{18092FE2-84C2-45D2-B57B-5F47D3B85456}"/>
              </a:ext>
            </a:extLst>
          </p:cNvPr>
          <p:cNvSpPr txBox="1"/>
          <p:nvPr/>
        </p:nvSpPr>
        <p:spPr>
          <a:xfrm>
            <a:off x="422028" y="991996"/>
            <a:ext cx="3890597" cy="2877711"/>
          </a:xfrm>
          <a:prstGeom prst="rect">
            <a:avLst/>
          </a:prstGeom>
          <a:noFill/>
        </p:spPr>
        <p:txBody>
          <a:bodyPr wrap="square" lIns="91440" tIns="45720" rIns="91440" bIns="45720" rtlCol="0" anchor="t">
            <a:spAutoFit/>
          </a:bodyPr>
          <a:lstStyle/>
          <a:p>
            <a:pPr marL="171450" indent="-171450" algn="just">
              <a:buFont typeface="Arial" panose="020B0604020202020204" pitchFamily="34" charset="0"/>
              <a:buChar char="•"/>
            </a:pPr>
            <a:r>
              <a:rPr lang="en-US" sz="1500" dirty="0">
                <a:latin typeface="+mn-lt"/>
                <a:cs typeface="Arial"/>
              </a:rPr>
              <a:t>Abingdon Flooring, a UK carpet manufacturer, was acquired by Victoria in September 2014 for £13.4 million (inclusive of earned contingent consideration).</a:t>
            </a:r>
          </a:p>
          <a:p>
            <a:pPr marL="171450" indent="-171450" algn="just">
              <a:buFont typeface="Arial" panose="020B0604020202020204" pitchFamily="34" charset="0"/>
              <a:buChar char="•"/>
            </a:pPr>
            <a:endParaRPr lang="en-US" sz="1500" dirty="0">
              <a:latin typeface="+mn-lt"/>
              <a:cs typeface="Arial"/>
            </a:endParaRPr>
          </a:p>
          <a:p>
            <a:pPr marL="171450" indent="-171450" algn="just">
              <a:buFont typeface="Arial" panose="020B0604020202020204" pitchFamily="34" charset="0"/>
              <a:buChar char="•"/>
            </a:pPr>
            <a:r>
              <a:rPr lang="en-US" sz="1500" dirty="0">
                <a:latin typeface="+mn-lt"/>
                <a:cs typeface="Arial"/>
              </a:rPr>
              <a:t>In the two years prior to the acquisition, the Company had revenue of £72.1 and £70.4 million and EBITDA of £1.9 (3.3% margin) and £2.3 million (4.2% margin).</a:t>
            </a:r>
          </a:p>
          <a:p>
            <a:pPr marL="171450" indent="-171450" algn="just">
              <a:buFont typeface="Arial" panose="020B0604020202020204" pitchFamily="34" charset="0"/>
              <a:buChar char="•"/>
            </a:pPr>
            <a:endParaRPr lang="en-US" sz="1500" dirty="0">
              <a:latin typeface="+mn-lt"/>
              <a:cs typeface="Arial"/>
            </a:endParaRPr>
          </a:p>
          <a:p>
            <a:pPr marL="171450" indent="-171450" algn="just">
              <a:buFont typeface="Arial" panose="020B0604020202020204" pitchFamily="34" charset="0"/>
              <a:buChar char="•"/>
            </a:pPr>
            <a:endParaRPr lang="en-US" sz="1500" dirty="0">
              <a:latin typeface="+mn-lt"/>
              <a:cs typeface="Arial"/>
            </a:endParaRPr>
          </a:p>
          <a:p>
            <a:pPr algn="just"/>
            <a:endParaRPr lang="en-US" sz="1600" dirty="0">
              <a:latin typeface="+mn-lt"/>
              <a:cs typeface="Arial"/>
            </a:endParaRPr>
          </a:p>
        </p:txBody>
      </p:sp>
      <p:sp>
        <p:nvSpPr>
          <p:cNvPr id="16" name="SlideNumber">
            <a:extLst>
              <a:ext uri="{FF2B5EF4-FFF2-40B4-BE49-F238E27FC236}">
                <a16:creationId xmlns:a16="http://schemas.microsoft.com/office/drawing/2014/main" id="{E3070237-3FF0-48CA-A8C1-23B9AA421025}"/>
              </a:ext>
            </a:extLst>
          </p:cNvPr>
          <p:cNvSpPr txBox="1">
            <a:spLocks noChangeArrowheads="1"/>
          </p:cNvSpPr>
          <p:nvPr/>
        </p:nvSpPr>
        <p:spPr bwMode="auto">
          <a:xfrm>
            <a:off x="6639169" y="6548990"/>
            <a:ext cx="2027237" cy="365125"/>
          </a:xfrm>
          <a:prstGeom prst="rect">
            <a:avLst/>
          </a:prstGeom>
          <a:noFill/>
          <a:ln>
            <a:noFill/>
          </a:ln>
          <a:effectLst/>
        </p:spPr>
        <p:txBody>
          <a:bodyPr vert="horz" wrap="none" lIns="0" tIns="45720" rIns="0" bIns="45720" numCol="1" anchor="ctr" anchorCtr="0" compatLnSpc="1">
            <a:prstTxWarp prst="textNoShape">
              <a:avLst/>
            </a:prstTxWarp>
          </a:bodyPr>
          <a:lstStyle>
            <a:defPPr>
              <a:defRPr lang="en-US"/>
            </a:defPPr>
            <a:lvl1pPr algn="r" rtl="0" eaLnBrk="1" fontAlgn="base" hangingPunct="1">
              <a:lnSpc>
                <a:spcPct val="95000"/>
              </a:lnSpc>
              <a:spcBef>
                <a:spcPct val="0"/>
              </a:spcBef>
              <a:spcAft>
                <a:spcPct val="0"/>
              </a:spcAft>
              <a:buClr>
                <a:schemeClr val="bg1"/>
              </a:buClr>
              <a:defRPr sz="1200" b="1" kern="1200">
                <a:solidFill>
                  <a:schemeClr val="bg1"/>
                </a:solidFill>
                <a:latin typeface="+mj-lt"/>
                <a:ea typeface="MS PGothic" panose="020B0600070205080204" pitchFamily="34" charset="-128"/>
                <a:cs typeface="Arial" panose="020B0604020202020204" pitchFamily="34" charset="0"/>
              </a:defRPr>
            </a:lvl1pPr>
            <a:lvl2pPr marL="457200" algn="l" rtl="0" eaLnBrk="0" fontAlgn="base" hangingPunct="0">
              <a:spcBef>
                <a:spcPct val="0"/>
              </a:spcBef>
              <a:spcAft>
                <a:spcPct val="0"/>
              </a:spcAft>
              <a:defRPr sz="1200" kern="1200">
                <a:solidFill>
                  <a:schemeClr val="tx1"/>
                </a:solidFill>
                <a:latin typeface="Credit Suisse Type Roman" panose="020B0503040503020204" pitchFamily="34" charset="0"/>
                <a:ea typeface="+mn-ea"/>
                <a:cs typeface="Arial" panose="020B0604020202020204" pitchFamily="34" charset="0"/>
              </a:defRPr>
            </a:lvl2pPr>
            <a:lvl3pPr marL="914400" algn="l" rtl="0" eaLnBrk="0" fontAlgn="base" hangingPunct="0">
              <a:spcBef>
                <a:spcPct val="0"/>
              </a:spcBef>
              <a:spcAft>
                <a:spcPct val="0"/>
              </a:spcAft>
              <a:defRPr sz="1200" kern="1200">
                <a:solidFill>
                  <a:schemeClr val="tx1"/>
                </a:solidFill>
                <a:latin typeface="Credit Suisse Type Roman" panose="020B0503040503020204" pitchFamily="34" charset="0"/>
                <a:ea typeface="+mn-ea"/>
                <a:cs typeface="Arial" panose="020B0604020202020204" pitchFamily="34" charset="0"/>
              </a:defRPr>
            </a:lvl3pPr>
            <a:lvl4pPr marL="1371600" algn="l" rtl="0" eaLnBrk="0" fontAlgn="base" hangingPunct="0">
              <a:spcBef>
                <a:spcPct val="0"/>
              </a:spcBef>
              <a:spcAft>
                <a:spcPct val="0"/>
              </a:spcAft>
              <a:defRPr sz="1200" kern="1200">
                <a:solidFill>
                  <a:schemeClr val="tx1"/>
                </a:solidFill>
                <a:latin typeface="Credit Suisse Type Roman" panose="020B0503040503020204" pitchFamily="34" charset="0"/>
                <a:ea typeface="+mn-ea"/>
                <a:cs typeface="Arial" panose="020B0604020202020204" pitchFamily="34" charset="0"/>
              </a:defRPr>
            </a:lvl4pPr>
            <a:lvl5pPr marL="1828800" algn="l" rtl="0" eaLnBrk="0" fontAlgn="base" hangingPunct="0">
              <a:spcBef>
                <a:spcPct val="0"/>
              </a:spcBef>
              <a:spcAft>
                <a:spcPct val="0"/>
              </a:spcAft>
              <a:defRPr sz="1200" kern="1200">
                <a:solidFill>
                  <a:schemeClr val="tx1"/>
                </a:solidFill>
                <a:latin typeface="Credit Suisse Type Roman" panose="020B0503040503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Credit Suisse Type Roman" panose="020B0503040503020204" pitchFamily="34" charset="0"/>
                <a:ea typeface="+mn-ea"/>
                <a:cs typeface="Arial" panose="020B0604020202020204" pitchFamily="34" charset="0"/>
              </a:defRPr>
            </a:lvl6pPr>
            <a:lvl7pPr marL="2743200" algn="l" defTabSz="914400" rtl="0" eaLnBrk="1" latinLnBrk="0" hangingPunct="1">
              <a:defRPr sz="1200" kern="1200">
                <a:solidFill>
                  <a:schemeClr val="tx1"/>
                </a:solidFill>
                <a:latin typeface="Credit Suisse Type Roman" panose="020B0503040503020204" pitchFamily="34" charset="0"/>
                <a:ea typeface="+mn-ea"/>
                <a:cs typeface="Arial" panose="020B0604020202020204" pitchFamily="34" charset="0"/>
              </a:defRPr>
            </a:lvl7pPr>
            <a:lvl8pPr marL="3200400" algn="l" defTabSz="914400" rtl="0" eaLnBrk="1" latinLnBrk="0" hangingPunct="1">
              <a:defRPr sz="1200" kern="1200">
                <a:solidFill>
                  <a:schemeClr val="tx1"/>
                </a:solidFill>
                <a:latin typeface="Credit Suisse Type Roman" panose="020B0503040503020204" pitchFamily="34" charset="0"/>
                <a:ea typeface="+mn-ea"/>
                <a:cs typeface="Arial" panose="020B0604020202020204" pitchFamily="34" charset="0"/>
              </a:defRPr>
            </a:lvl8pPr>
            <a:lvl9pPr marL="3657600" algn="l" defTabSz="914400" rtl="0" eaLnBrk="1" latinLnBrk="0" hangingPunct="1">
              <a:defRPr sz="1200" kern="1200">
                <a:solidFill>
                  <a:schemeClr val="tx1"/>
                </a:solidFill>
                <a:latin typeface="Credit Suisse Type Roman" panose="020B0503040503020204" pitchFamily="34" charset="0"/>
                <a:ea typeface="+mn-ea"/>
                <a:cs typeface="Arial" panose="020B0604020202020204" pitchFamily="34" charset="0"/>
              </a:defRPr>
            </a:lvl9pPr>
          </a:lstStyle>
          <a:p>
            <a:fld id="{0C7C5B43-9259-4EC8-B125-8910ECE77266}" type="slidenum">
              <a:rPr lang="en-US" altLang="en-US" smtClean="0"/>
              <a:pPr/>
              <a:t>1</a:t>
            </a:fld>
            <a:endParaRPr lang="en-US" altLang="ja-JP" dirty="0"/>
          </a:p>
        </p:txBody>
      </p:sp>
      <p:sp>
        <p:nvSpPr>
          <p:cNvPr id="18" name="TextBox 17">
            <a:extLst>
              <a:ext uri="{FF2B5EF4-FFF2-40B4-BE49-F238E27FC236}">
                <a16:creationId xmlns:a16="http://schemas.microsoft.com/office/drawing/2014/main" id="{8173528B-A040-4FF7-904B-E37CAB8B2003}"/>
              </a:ext>
            </a:extLst>
          </p:cNvPr>
          <p:cNvSpPr txBox="1"/>
          <p:nvPr/>
        </p:nvSpPr>
        <p:spPr>
          <a:xfrm>
            <a:off x="166959" y="3834017"/>
            <a:ext cx="4179498" cy="1354217"/>
          </a:xfrm>
          <a:prstGeom prst="rect">
            <a:avLst/>
          </a:prstGeom>
          <a:noFill/>
        </p:spPr>
        <p:txBody>
          <a:bodyPr wrap="square" lIns="91440" tIns="45720" rIns="91440" bIns="45720" rtlCol="0" anchor="t">
            <a:spAutoFit/>
          </a:bodyPr>
          <a:lstStyle/>
          <a:p>
            <a:endParaRPr lang="en-US" sz="1400" b="1" dirty="0">
              <a:latin typeface="Calibri"/>
              <a:cs typeface="Arial"/>
              <a:sym typeface="Wingdings" panose="05000000000000000000" pitchFamily="2" charset="2"/>
            </a:endParaRPr>
          </a:p>
          <a:p>
            <a:pPr marL="285750" indent="-169545">
              <a:buFont typeface="Arial" panose="020B0604020202020204" pitchFamily="34" charset="0"/>
              <a:buChar char="•"/>
            </a:pPr>
            <a:endParaRPr lang="en-US" sz="1600" dirty="0">
              <a:latin typeface="+mj-lt"/>
            </a:endParaRPr>
          </a:p>
          <a:p>
            <a:pPr marL="742950" lvl="1" indent="-285750">
              <a:buFont typeface="Arial" panose="020B0604020202020204" pitchFamily="34" charset="0"/>
              <a:buChar char="•"/>
            </a:pPr>
            <a:endParaRPr lang="en-US" sz="1600" dirty="0">
              <a:latin typeface="+mj-lt"/>
            </a:endParaRPr>
          </a:p>
          <a:p>
            <a:endParaRPr lang="en-US" sz="1800" b="1" dirty="0">
              <a:latin typeface="+mj-lt"/>
            </a:endParaRPr>
          </a:p>
          <a:p>
            <a:endParaRPr lang="en-US" sz="1800" b="1" dirty="0">
              <a:latin typeface="+mj-lt"/>
            </a:endParaRPr>
          </a:p>
        </p:txBody>
      </p:sp>
      <p:sp>
        <p:nvSpPr>
          <p:cNvPr id="31" name="TextBox 30">
            <a:extLst>
              <a:ext uri="{FF2B5EF4-FFF2-40B4-BE49-F238E27FC236}">
                <a16:creationId xmlns:a16="http://schemas.microsoft.com/office/drawing/2014/main" id="{A696D504-2994-46CF-AE16-55F987244E85}"/>
              </a:ext>
            </a:extLst>
          </p:cNvPr>
          <p:cNvSpPr txBox="1"/>
          <p:nvPr/>
        </p:nvSpPr>
        <p:spPr>
          <a:xfrm>
            <a:off x="223691" y="3549177"/>
            <a:ext cx="4076534" cy="311624"/>
          </a:xfrm>
          <a:prstGeom prst="rect">
            <a:avLst/>
          </a:prstGeom>
          <a:noFill/>
        </p:spPr>
        <p:txBody>
          <a:bodyPr wrap="square" lIns="91440" tIns="45720" rIns="91440" bIns="45720" rtlCol="0" anchor="t">
            <a:spAutoFit/>
          </a:bodyPr>
          <a:lstStyle/>
          <a:p>
            <a:pPr algn="ctr">
              <a:lnSpc>
                <a:spcPct val="95000"/>
              </a:lnSpc>
              <a:spcBef>
                <a:spcPts val="300"/>
              </a:spcBef>
              <a:buClr>
                <a:srgbClr val="51585D"/>
              </a:buClr>
              <a:buSzPct val="100000"/>
              <a:defRPr/>
            </a:pPr>
            <a:r>
              <a:rPr lang="en-US" altLang="ja-JP" sz="1500" b="1" u="sng" dirty="0">
                <a:latin typeface="+mj-lt"/>
                <a:cs typeface="+mn-cs"/>
              </a:rPr>
              <a:t>Financial Snapshot At Time of Acquisition</a:t>
            </a:r>
          </a:p>
        </p:txBody>
      </p:sp>
      <p:pic>
        <p:nvPicPr>
          <p:cNvPr id="48" name="Picture 47" descr="Logo&#10;&#10;Description automatically generated with medium confidence">
            <a:extLst>
              <a:ext uri="{FF2B5EF4-FFF2-40B4-BE49-F238E27FC236}">
                <a16:creationId xmlns:a16="http://schemas.microsoft.com/office/drawing/2014/main" id="{0AD87FF7-D214-4BA9-AF8C-C212130A9225}"/>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095307" y="81783"/>
            <a:ext cx="1456956" cy="388068"/>
          </a:xfrm>
          <a:prstGeom prst="rect">
            <a:avLst/>
          </a:prstGeom>
        </p:spPr>
      </p:pic>
      <p:pic>
        <p:nvPicPr>
          <p:cNvPr id="17" name="Picture 16">
            <a:extLst>
              <a:ext uri="{FF2B5EF4-FFF2-40B4-BE49-F238E27FC236}">
                <a16:creationId xmlns:a16="http://schemas.microsoft.com/office/drawing/2014/main" id="{DDF9AD99-CD9E-4A08-A78C-2788F743891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8631"/>
          <a:stretch/>
        </p:blipFill>
        <p:spPr>
          <a:xfrm>
            <a:off x="4520149" y="596484"/>
            <a:ext cx="4116513" cy="2507477"/>
          </a:xfrm>
          <a:prstGeom prst="rect">
            <a:avLst/>
          </a:prstGeom>
        </p:spPr>
      </p:pic>
      <p:graphicFrame>
        <p:nvGraphicFramePr>
          <p:cNvPr id="13" name="Chart 12">
            <a:extLst>
              <a:ext uri="{FF2B5EF4-FFF2-40B4-BE49-F238E27FC236}">
                <a16:creationId xmlns:a16="http://schemas.microsoft.com/office/drawing/2014/main" id="{E0B16277-C6A7-4108-A2AC-B8A445B157A9}"/>
              </a:ext>
            </a:extLst>
          </p:cNvPr>
          <p:cNvGraphicFramePr>
            <a:graphicFrameLocks/>
          </p:cNvGraphicFramePr>
          <p:nvPr/>
        </p:nvGraphicFramePr>
        <p:xfrm>
          <a:off x="364435" y="4051485"/>
          <a:ext cx="2229234" cy="232690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Chart 18">
            <a:extLst>
              <a:ext uri="{FF2B5EF4-FFF2-40B4-BE49-F238E27FC236}">
                <a16:creationId xmlns:a16="http://schemas.microsoft.com/office/drawing/2014/main" id="{694EEA69-3DC4-4904-B693-A428AB059168}"/>
              </a:ext>
            </a:extLst>
          </p:cNvPr>
          <p:cNvGraphicFramePr>
            <a:graphicFrameLocks/>
          </p:cNvGraphicFramePr>
          <p:nvPr/>
        </p:nvGraphicFramePr>
        <p:xfrm>
          <a:off x="1999496" y="3653003"/>
          <a:ext cx="2745543" cy="2732211"/>
        </p:xfrm>
        <a:graphic>
          <a:graphicData uri="http://schemas.openxmlformats.org/drawingml/2006/chart">
            <c:chart xmlns:c="http://schemas.openxmlformats.org/drawingml/2006/chart" xmlns:r="http://schemas.openxmlformats.org/officeDocument/2006/relationships" r:id="rId7"/>
          </a:graphicData>
        </a:graphic>
      </p:graphicFrame>
      <p:sp>
        <p:nvSpPr>
          <p:cNvPr id="14" name="TextBox 13">
            <a:extLst>
              <a:ext uri="{FF2B5EF4-FFF2-40B4-BE49-F238E27FC236}">
                <a16:creationId xmlns:a16="http://schemas.microsoft.com/office/drawing/2014/main" id="{52E77CF4-6D60-45CA-8F14-C3195E3BB3E7}"/>
              </a:ext>
            </a:extLst>
          </p:cNvPr>
          <p:cNvSpPr txBox="1"/>
          <p:nvPr/>
        </p:nvSpPr>
        <p:spPr>
          <a:xfrm>
            <a:off x="4455715" y="6079014"/>
            <a:ext cx="4076534" cy="501676"/>
          </a:xfrm>
          <a:prstGeom prst="rect">
            <a:avLst/>
          </a:prstGeom>
          <a:noFill/>
        </p:spPr>
        <p:txBody>
          <a:bodyPr wrap="square" lIns="91440" tIns="45720" rIns="91440" bIns="45720" rtlCol="0" anchor="t">
            <a:spAutoFit/>
          </a:bodyPr>
          <a:lstStyle/>
          <a:p>
            <a:pPr>
              <a:lnSpc>
                <a:spcPct val="95000"/>
              </a:lnSpc>
              <a:spcBef>
                <a:spcPts val="300"/>
              </a:spcBef>
              <a:buClr>
                <a:srgbClr val="51585D"/>
              </a:buClr>
              <a:buSzPct val="100000"/>
              <a:defRPr/>
            </a:pPr>
            <a:r>
              <a:rPr lang="en-US" altLang="ja-JP" sz="1400" b="1" dirty="0">
                <a:latin typeface="+mj-lt"/>
                <a:cs typeface="+mn-cs"/>
              </a:rPr>
              <a:t>New beaming equipment enables highly efficient short production runs, reducing working capital</a:t>
            </a:r>
          </a:p>
        </p:txBody>
      </p:sp>
      <p:sp>
        <p:nvSpPr>
          <p:cNvPr id="20" name="TextBox 19">
            <a:extLst>
              <a:ext uri="{FF2B5EF4-FFF2-40B4-BE49-F238E27FC236}">
                <a16:creationId xmlns:a16="http://schemas.microsoft.com/office/drawing/2014/main" id="{F4692BF8-CC89-4783-879C-B9650924F7C4}"/>
              </a:ext>
            </a:extLst>
          </p:cNvPr>
          <p:cNvSpPr txBox="1"/>
          <p:nvPr/>
        </p:nvSpPr>
        <p:spPr>
          <a:xfrm>
            <a:off x="4441651" y="3096658"/>
            <a:ext cx="4224755" cy="501676"/>
          </a:xfrm>
          <a:prstGeom prst="rect">
            <a:avLst/>
          </a:prstGeom>
          <a:noFill/>
        </p:spPr>
        <p:txBody>
          <a:bodyPr wrap="square" lIns="91440" tIns="45720" rIns="91440" bIns="45720" rtlCol="0" anchor="t">
            <a:spAutoFit/>
          </a:bodyPr>
          <a:lstStyle/>
          <a:p>
            <a:pPr>
              <a:lnSpc>
                <a:spcPct val="95000"/>
              </a:lnSpc>
              <a:spcBef>
                <a:spcPts val="300"/>
              </a:spcBef>
              <a:buClr>
                <a:srgbClr val="51585D"/>
              </a:buClr>
              <a:buSzPct val="100000"/>
              <a:defRPr/>
            </a:pPr>
            <a:r>
              <a:rPr lang="en-US" altLang="ja-JP" sz="1400" b="1" dirty="0">
                <a:latin typeface="+mj-lt"/>
                <a:cs typeface="+mn-cs"/>
              </a:rPr>
              <a:t>New, high-speed tufting machines increases volume output and productivity</a:t>
            </a:r>
          </a:p>
        </p:txBody>
      </p:sp>
      <p:pic>
        <p:nvPicPr>
          <p:cNvPr id="21" name="Picture 20" descr="A picture containing indoor, full, lots, bunch&#10;&#10;Description automatically generated">
            <a:extLst>
              <a:ext uri="{FF2B5EF4-FFF2-40B4-BE49-F238E27FC236}">
                <a16:creationId xmlns:a16="http://schemas.microsoft.com/office/drawing/2014/main" id="{6F0BD115-4E68-458B-9BA9-662CFF6E6AB6}"/>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bright="39000" contrast="-30000"/>
                    </a14:imgEffect>
                  </a14:imgLayer>
                </a14:imgProps>
              </a:ext>
              <a:ext uri="{28A0092B-C50C-407E-A947-70E740481C1C}">
                <a14:useLocalDpi xmlns:a14="http://schemas.microsoft.com/office/drawing/2010/main" val="0"/>
              </a:ext>
            </a:extLst>
          </a:blip>
          <a:srcRect r="16395"/>
          <a:stretch/>
        </p:blipFill>
        <p:spPr>
          <a:xfrm>
            <a:off x="4560043" y="3580694"/>
            <a:ext cx="4076534" cy="2507476"/>
          </a:xfrm>
          <a:prstGeom prst="rect">
            <a:avLst/>
          </a:prstGeom>
        </p:spPr>
      </p:pic>
    </p:spTree>
    <p:extLst>
      <p:ext uri="{BB962C8B-B14F-4D97-AF65-F5344CB8AC3E}">
        <p14:creationId xmlns:p14="http://schemas.microsoft.com/office/powerpoint/2010/main" val="3182364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descr="Text Box: Title">
            <a:extLst>
              <a:ext uri="{FF2B5EF4-FFF2-40B4-BE49-F238E27FC236}">
                <a16:creationId xmlns:a16="http://schemas.microsoft.com/office/drawing/2014/main" id="{B60B97DC-A106-48AE-A466-89B959F16E3A}"/>
              </a:ext>
            </a:extLst>
          </p:cNvPr>
          <p:cNvSpPr>
            <a:spLocks noGrp="1"/>
          </p:cNvSpPr>
          <p:nvPr>
            <p:ph type="title"/>
          </p:nvPr>
        </p:nvSpPr>
        <p:spPr>
          <a:xfrm>
            <a:off x="242725" y="364278"/>
            <a:ext cx="8079862" cy="456981"/>
          </a:xfrm>
        </p:spPr>
        <p:txBody>
          <a:bodyPr>
            <a:normAutofit/>
          </a:bodyPr>
          <a:lstStyle/>
          <a:p>
            <a:r>
              <a:rPr lang="en-GB" sz="2000" dirty="0">
                <a:solidFill>
                  <a:srgbClr val="595959"/>
                </a:solidFill>
                <a:cs typeface="Calibri"/>
              </a:rPr>
              <a:t>Operational</a:t>
            </a:r>
            <a:r>
              <a:rPr lang="en-GB" sz="1800" dirty="0">
                <a:solidFill>
                  <a:srgbClr val="595959"/>
                </a:solidFill>
                <a:cs typeface="Calibri"/>
              </a:rPr>
              <a:t> improvements</a:t>
            </a:r>
          </a:p>
        </p:txBody>
      </p:sp>
      <p:sp>
        <p:nvSpPr>
          <p:cNvPr id="11" name="TextBox 10">
            <a:extLst>
              <a:ext uri="{FF2B5EF4-FFF2-40B4-BE49-F238E27FC236}">
                <a16:creationId xmlns:a16="http://schemas.microsoft.com/office/drawing/2014/main" id="{18092FE2-84C2-45D2-B57B-5F47D3B85456}"/>
              </a:ext>
            </a:extLst>
          </p:cNvPr>
          <p:cNvSpPr txBox="1"/>
          <p:nvPr/>
        </p:nvSpPr>
        <p:spPr>
          <a:xfrm>
            <a:off x="243577" y="686834"/>
            <a:ext cx="4333716" cy="5740033"/>
          </a:xfrm>
          <a:prstGeom prst="rect">
            <a:avLst/>
          </a:prstGeom>
          <a:noFill/>
        </p:spPr>
        <p:txBody>
          <a:bodyPr wrap="square" lIns="91440" tIns="45720" rIns="91440" bIns="45720" rtlCol="0" anchor="t">
            <a:spAutoFit/>
          </a:bodyPr>
          <a:lstStyle/>
          <a:p>
            <a:pPr algn="just"/>
            <a:r>
              <a:rPr lang="en-US" sz="1500" dirty="0">
                <a:latin typeface="+mn-lt"/>
                <a:cs typeface="Arial"/>
              </a:rPr>
              <a:t>In 2017/18, Victoria executed a comprehensive plan to improve the throughput, efficiency and quality of Abingdon’s production.</a:t>
            </a:r>
          </a:p>
          <a:p>
            <a:pPr algn="just"/>
            <a:endParaRPr lang="en-US" sz="1500" dirty="0">
              <a:latin typeface="+mn-lt"/>
              <a:cs typeface="Arial"/>
            </a:endParaRPr>
          </a:p>
          <a:p>
            <a:pPr algn="just"/>
            <a:r>
              <a:rPr lang="en-US" sz="1500" dirty="0">
                <a:latin typeface="+mn-lt"/>
                <a:cs typeface="Arial"/>
              </a:rPr>
              <a:t>In total, Victoria invested £10.3 million, taking the following actions:</a:t>
            </a:r>
          </a:p>
          <a:p>
            <a:pPr algn="just"/>
            <a:endParaRPr lang="en-US" sz="1500" dirty="0">
              <a:latin typeface="+mn-lt"/>
              <a:cs typeface="Arial"/>
            </a:endParaRPr>
          </a:p>
          <a:p>
            <a:pPr marL="285750" indent="-285750">
              <a:spcAft>
                <a:spcPts val="600"/>
              </a:spcAft>
              <a:buFont typeface="Wingdings" panose="05000000000000000000" pitchFamily="2" charset="2"/>
              <a:buChar char="ü"/>
            </a:pPr>
            <a:r>
              <a:rPr lang="en-US" sz="1500" dirty="0">
                <a:latin typeface="+mn-lt"/>
                <a:cs typeface="Arial"/>
              </a:rPr>
              <a:t>Closure of the Victoria Carpets’  Kidderminster factory and consolidation of production within Abingdon’s factory in Wales.</a:t>
            </a:r>
          </a:p>
          <a:p>
            <a:pPr marL="285750" indent="-285750">
              <a:spcAft>
                <a:spcPts val="600"/>
              </a:spcAft>
              <a:buFont typeface="Wingdings" panose="05000000000000000000" pitchFamily="2" charset="2"/>
              <a:buChar char="ü"/>
            </a:pPr>
            <a:r>
              <a:rPr lang="en-US" sz="1500" dirty="0">
                <a:latin typeface="+mn-lt"/>
                <a:cs typeface="Arial"/>
              </a:rPr>
              <a:t>Offshoring of yarn extrusion to save cost</a:t>
            </a:r>
          </a:p>
          <a:p>
            <a:pPr marL="285750" indent="-285750">
              <a:spcAft>
                <a:spcPts val="600"/>
              </a:spcAft>
              <a:buFont typeface="Wingdings" panose="05000000000000000000" pitchFamily="2" charset="2"/>
              <a:buChar char="ü"/>
            </a:pPr>
            <a:r>
              <a:rPr lang="en-US" sz="1500" dirty="0">
                <a:latin typeface="+mn-lt"/>
                <a:cs typeface="Arial"/>
              </a:rPr>
              <a:t>Replacement of two old finishing lines with one modern, faster finishing line </a:t>
            </a:r>
          </a:p>
          <a:p>
            <a:pPr marL="285750" indent="-285750">
              <a:spcAft>
                <a:spcPts val="600"/>
              </a:spcAft>
              <a:buFont typeface="Wingdings" panose="05000000000000000000" pitchFamily="2" charset="2"/>
              <a:buChar char="ü"/>
            </a:pPr>
            <a:r>
              <a:rPr lang="en-US" sz="1500" dirty="0">
                <a:latin typeface="+mn-lt"/>
                <a:cs typeface="Arial"/>
              </a:rPr>
              <a:t>Addition of new, faster tufting machines </a:t>
            </a:r>
          </a:p>
          <a:p>
            <a:pPr marL="285750" indent="-285750">
              <a:spcAft>
                <a:spcPts val="600"/>
              </a:spcAft>
              <a:buFont typeface="Wingdings" panose="05000000000000000000" pitchFamily="2" charset="2"/>
              <a:buChar char="ü"/>
            </a:pPr>
            <a:r>
              <a:rPr lang="en-US" sz="1500" dirty="0">
                <a:latin typeface="+mn-lt"/>
                <a:cs typeface="Arial"/>
              </a:rPr>
              <a:t>New warehouse to enable an enhanced service proposition (3-day delivery to 91% of U.K.)</a:t>
            </a:r>
          </a:p>
          <a:p>
            <a:pPr marL="285750" indent="-285750">
              <a:buFont typeface="Wingdings" panose="05000000000000000000" pitchFamily="2" charset="2"/>
              <a:buChar char="ü"/>
            </a:pPr>
            <a:r>
              <a:rPr lang="en-US" sz="1500" dirty="0">
                <a:latin typeface="+mn-lt"/>
                <a:cs typeface="Arial"/>
              </a:rPr>
              <a:t>Logistics fleet enlarged to 240 vehicles to improve delivery efficiency</a:t>
            </a:r>
          </a:p>
          <a:p>
            <a:pPr marL="285750" indent="-285750">
              <a:buFont typeface="Arial" panose="020B0604020202020204" pitchFamily="34" charset="0"/>
              <a:buChar char="•"/>
            </a:pPr>
            <a:endParaRPr lang="en-US" sz="1800" dirty="0">
              <a:latin typeface="+mn-lt"/>
              <a:cs typeface="Arial"/>
            </a:endParaRPr>
          </a:p>
          <a:p>
            <a:endParaRPr lang="en-US" sz="1800" b="1" dirty="0">
              <a:latin typeface="+mn-lt"/>
              <a:cs typeface="Arial"/>
            </a:endParaRPr>
          </a:p>
          <a:p>
            <a:pPr marL="285750" indent="-285750">
              <a:buFont typeface="Arial" panose="020B0604020202020204" pitchFamily="34" charset="0"/>
              <a:buChar char="•"/>
            </a:pPr>
            <a:endParaRPr lang="en-US" sz="1800" dirty="0">
              <a:latin typeface="+mn-lt"/>
              <a:cs typeface="Arial"/>
            </a:endParaRPr>
          </a:p>
          <a:p>
            <a:pPr algn="just"/>
            <a:endParaRPr lang="en-US" sz="1800" dirty="0">
              <a:latin typeface="+mn-lt"/>
              <a:cs typeface="Arial"/>
            </a:endParaRPr>
          </a:p>
        </p:txBody>
      </p:sp>
      <p:sp>
        <p:nvSpPr>
          <p:cNvPr id="16" name="SlideNumber">
            <a:extLst>
              <a:ext uri="{FF2B5EF4-FFF2-40B4-BE49-F238E27FC236}">
                <a16:creationId xmlns:a16="http://schemas.microsoft.com/office/drawing/2014/main" id="{E3070237-3FF0-48CA-A8C1-23B9AA421025}"/>
              </a:ext>
            </a:extLst>
          </p:cNvPr>
          <p:cNvSpPr txBox="1">
            <a:spLocks noChangeArrowheads="1"/>
          </p:cNvSpPr>
          <p:nvPr/>
        </p:nvSpPr>
        <p:spPr bwMode="auto">
          <a:xfrm>
            <a:off x="7063439" y="6548990"/>
            <a:ext cx="2027237" cy="365125"/>
          </a:xfrm>
          <a:prstGeom prst="rect">
            <a:avLst/>
          </a:prstGeom>
          <a:noFill/>
          <a:ln>
            <a:noFill/>
          </a:ln>
          <a:effectLst/>
        </p:spPr>
        <p:txBody>
          <a:bodyPr vert="horz" wrap="none" lIns="0" tIns="45720" rIns="0" bIns="45720" numCol="1" anchor="ctr" anchorCtr="0" compatLnSpc="1">
            <a:prstTxWarp prst="textNoShape">
              <a:avLst/>
            </a:prstTxWarp>
          </a:bodyPr>
          <a:lstStyle>
            <a:defPPr>
              <a:defRPr lang="en-US"/>
            </a:defPPr>
            <a:lvl1pPr algn="r" rtl="0" eaLnBrk="1" fontAlgn="base" hangingPunct="1">
              <a:lnSpc>
                <a:spcPct val="95000"/>
              </a:lnSpc>
              <a:spcBef>
                <a:spcPct val="0"/>
              </a:spcBef>
              <a:spcAft>
                <a:spcPct val="0"/>
              </a:spcAft>
              <a:buClr>
                <a:schemeClr val="bg1"/>
              </a:buClr>
              <a:defRPr sz="1200" b="1" kern="1200">
                <a:solidFill>
                  <a:schemeClr val="bg1"/>
                </a:solidFill>
                <a:latin typeface="+mj-lt"/>
                <a:ea typeface="MS PGothic" panose="020B0600070205080204" pitchFamily="34" charset="-128"/>
                <a:cs typeface="Arial" panose="020B0604020202020204" pitchFamily="34" charset="0"/>
              </a:defRPr>
            </a:lvl1pPr>
            <a:lvl2pPr marL="457200" algn="l" rtl="0" eaLnBrk="0" fontAlgn="base" hangingPunct="0">
              <a:spcBef>
                <a:spcPct val="0"/>
              </a:spcBef>
              <a:spcAft>
                <a:spcPct val="0"/>
              </a:spcAft>
              <a:defRPr sz="1200" kern="1200">
                <a:solidFill>
                  <a:schemeClr val="tx1"/>
                </a:solidFill>
                <a:latin typeface="Credit Suisse Type Roman" panose="020B0503040503020204" pitchFamily="34" charset="0"/>
                <a:ea typeface="+mn-ea"/>
                <a:cs typeface="Arial" panose="020B0604020202020204" pitchFamily="34" charset="0"/>
              </a:defRPr>
            </a:lvl2pPr>
            <a:lvl3pPr marL="914400" algn="l" rtl="0" eaLnBrk="0" fontAlgn="base" hangingPunct="0">
              <a:spcBef>
                <a:spcPct val="0"/>
              </a:spcBef>
              <a:spcAft>
                <a:spcPct val="0"/>
              </a:spcAft>
              <a:defRPr sz="1200" kern="1200">
                <a:solidFill>
                  <a:schemeClr val="tx1"/>
                </a:solidFill>
                <a:latin typeface="Credit Suisse Type Roman" panose="020B0503040503020204" pitchFamily="34" charset="0"/>
                <a:ea typeface="+mn-ea"/>
                <a:cs typeface="Arial" panose="020B0604020202020204" pitchFamily="34" charset="0"/>
              </a:defRPr>
            </a:lvl3pPr>
            <a:lvl4pPr marL="1371600" algn="l" rtl="0" eaLnBrk="0" fontAlgn="base" hangingPunct="0">
              <a:spcBef>
                <a:spcPct val="0"/>
              </a:spcBef>
              <a:spcAft>
                <a:spcPct val="0"/>
              </a:spcAft>
              <a:defRPr sz="1200" kern="1200">
                <a:solidFill>
                  <a:schemeClr val="tx1"/>
                </a:solidFill>
                <a:latin typeface="Credit Suisse Type Roman" panose="020B0503040503020204" pitchFamily="34" charset="0"/>
                <a:ea typeface="+mn-ea"/>
                <a:cs typeface="Arial" panose="020B0604020202020204" pitchFamily="34" charset="0"/>
              </a:defRPr>
            </a:lvl4pPr>
            <a:lvl5pPr marL="1828800" algn="l" rtl="0" eaLnBrk="0" fontAlgn="base" hangingPunct="0">
              <a:spcBef>
                <a:spcPct val="0"/>
              </a:spcBef>
              <a:spcAft>
                <a:spcPct val="0"/>
              </a:spcAft>
              <a:defRPr sz="1200" kern="1200">
                <a:solidFill>
                  <a:schemeClr val="tx1"/>
                </a:solidFill>
                <a:latin typeface="Credit Suisse Type Roman" panose="020B0503040503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Credit Suisse Type Roman" panose="020B0503040503020204" pitchFamily="34" charset="0"/>
                <a:ea typeface="+mn-ea"/>
                <a:cs typeface="Arial" panose="020B0604020202020204" pitchFamily="34" charset="0"/>
              </a:defRPr>
            </a:lvl6pPr>
            <a:lvl7pPr marL="2743200" algn="l" defTabSz="914400" rtl="0" eaLnBrk="1" latinLnBrk="0" hangingPunct="1">
              <a:defRPr sz="1200" kern="1200">
                <a:solidFill>
                  <a:schemeClr val="tx1"/>
                </a:solidFill>
                <a:latin typeface="Credit Suisse Type Roman" panose="020B0503040503020204" pitchFamily="34" charset="0"/>
                <a:ea typeface="+mn-ea"/>
                <a:cs typeface="Arial" panose="020B0604020202020204" pitchFamily="34" charset="0"/>
              </a:defRPr>
            </a:lvl7pPr>
            <a:lvl8pPr marL="3200400" algn="l" defTabSz="914400" rtl="0" eaLnBrk="1" latinLnBrk="0" hangingPunct="1">
              <a:defRPr sz="1200" kern="1200">
                <a:solidFill>
                  <a:schemeClr val="tx1"/>
                </a:solidFill>
                <a:latin typeface="Credit Suisse Type Roman" panose="020B0503040503020204" pitchFamily="34" charset="0"/>
                <a:ea typeface="+mn-ea"/>
                <a:cs typeface="Arial" panose="020B0604020202020204" pitchFamily="34" charset="0"/>
              </a:defRPr>
            </a:lvl8pPr>
            <a:lvl9pPr marL="3657600" algn="l" defTabSz="914400" rtl="0" eaLnBrk="1" latinLnBrk="0" hangingPunct="1">
              <a:defRPr sz="1200" kern="1200">
                <a:solidFill>
                  <a:schemeClr val="tx1"/>
                </a:solidFill>
                <a:latin typeface="Credit Suisse Type Roman" panose="020B0503040503020204" pitchFamily="34" charset="0"/>
                <a:ea typeface="+mn-ea"/>
                <a:cs typeface="Arial" panose="020B0604020202020204" pitchFamily="34" charset="0"/>
              </a:defRPr>
            </a:lvl9pPr>
          </a:lstStyle>
          <a:p>
            <a:fld id="{0C7C5B43-9259-4EC8-B125-8910ECE77266}" type="slidenum">
              <a:rPr lang="en-US" altLang="en-US" smtClean="0"/>
              <a:pPr/>
              <a:t>2</a:t>
            </a:fld>
            <a:endParaRPr lang="en-US" altLang="ja-JP" dirty="0"/>
          </a:p>
        </p:txBody>
      </p:sp>
      <p:cxnSp>
        <p:nvCxnSpPr>
          <p:cNvPr id="19" name="Straight Connector 18">
            <a:extLst>
              <a:ext uri="{FF2B5EF4-FFF2-40B4-BE49-F238E27FC236}">
                <a16:creationId xmlns:a16="http://schemas.microsoft.com/office/drawing/2014/main" id="{2FFB7813-8E3F-428D-B47D-78326CB89BAB}"/>
              </a:ext>
            </a:extLst>
          </p:cNvPr>
          <p:cNvCxnSpPr>
            <a:cxnSpLocks/>
          </p:cNvCxnSpPr>
          <p:nvPr/>
        </p:nvCxnSpPr>
        <p:spPr bwMode="auto">
          <a:xfrm>
            <a:off x="9540266" y="5488267"/>
            <a:ext cx="3923209" cy="0"/>
          </a:xfrm>
          <a:prstGeom prst="line">
            <a:avLst/>
          </a:prstGeom>
          <a:solidFill>
            <a:schemeClr val="accent1"/>
          </a:solidFill>
          <a:ln w="22225" cap="flat" cmpd="sng" algn="ctr">
            <a:solidFill>
              <a:srgbClr val="E2E8E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Picture 6" descr="A picture containing metal, grill&#10;&#10;Description automatically generated">
            <a:extLst>
              <a:ext uri="{FF2B5EF4-FFF2-40B4-BE49-F238E27FC236}">
                <a16:creationId xmlns:a16="http://schemas.microsoft.com/office/drawing/2014/main" id="{D5C41225-CD28-4A1B-A804-6FF041A81C6E}"/>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1000"/>
                    </a14:imgEffect>
                  </a14:imgLayer>
                </a14:imgProps>
              </a:ext>
              <a:ext uri="{28A0092B-C50C-407E-A947-70E740481C1C}">
                <a14:useLocalDpi xmlns:a14="http://schemas.microsoft.com/office/drawing/2010/main" val="0"/>
              </a:ext>
            </a:extLst>
          </a:blip>
          <a:srcRect l="7584" r="30048" b="17709"/>
          <a:stretch/>
        </p:blipFill>
        <p:spPr>
          <a:xfrm rot="5400000">
            <a:off x="5479327" y="-39267"/>
            <a:ext cx="2726406" cy="4115785"/>
          </a:xfrm>
          <a:prstGeom prst="rect">
            <a:avLst/>
          </a:prstGeom>
        </p:spPr>
      </p:pic>
      <p:sp>
        <p:nvSpPr>
          <p:cNvPr id="36" name="TextBox 35">
            <a:extLst>
              <a:ext uri="{FF2B5EF4-FFF2-40B4-BE49-F238E27FC236}">
                <a16:creationId xmlns:a16="http://schemas.microsoft.com/office/drawing/2014/main" id="{23AC2B14-298B-47DC-AF5A-6F37D2066203}"/>
              </a:ext>
            </a:extLst>
          </p:cNvPr>
          <p:cNvSpPr txBox="1"/>
          <p:nvPr/>
        </p:nvSpPr>
        <p:spPr>
          <a:xfrm>
            <a:off x="4692550" y="3408677"/>
            <a:ext cx="4092615" cy="307777"/>
          </a:xfrm>
          <a:prstGeom prst="rect">
            <a:avLst/>
          </a:prstGeom>
          <a:noFill/>
        </p:spPr>
        <p:txBody>
          <a:bodyPr wrap="square" rtlCol="0">
            <a:spAutoFit/>
          </a:bodyPr>
          <a:lstStyle/>
          <a:p>
            <a:r>
              <a:rPr lang="en-US" sz="1400" b="1" dirty="0">
                <a:latin typeface="+mj-lt"/>
              </a:rPr>
              <a:t>New warehouse (in construction)</a:t>
            </a:r>
          </a:p>
        </p:txBody>
      </p:sp>
      <p:sp>
        <p:nvSpPr>
          <p:cNvPr id="37" name="TextBox 36">
            <a:extLst>
              <a:ext uri="{FF2B5EF4-FFF2-40B4-BE49-F238E27FC236}">
                <a16:creationId xmlns:a16="http://schemas.microsoft.com/office/drawing/2014/main" id="{87525CD7-7A5E-4209-9A22-FB2F8C850251}"/>
              </a:ext>
            </a:extLst>
          </p:cNvPr>
          <p:cNvSpPr txBox="1"/>
          <p:nvPr/>
        </p:nvSpPr>
        <p:spPr>
          <a:xfrm>
            <a:off x="4684761" y="6206356"/>
            <a:ext cx="4172975" cy="307777"/>
          </a:xfrm>
          <a:prstGeom prst="rect">
            <a:avLst/>
          </a:prstGeom>
          <a:noFill/>
        </p:spPr>
        <p:txBody>
          <a:bodyPr wrap="square" rtlCol="0">
            <a:spAutoFit/>
          </a:bodyPr>
          <a:lstStyle/>
          <a:p>
            <a:r>
              <a:rPr lang="en-US" sz="1400" b="1" dirty="0">
                <a:latin typeface="+mj-lt"/>
              </a:rPr>
              <a:t>New fast backing line improves quality and output </a:t>
            </a:r>
          </a:p>
        </p:txBody>
      </p:sp>
      <p:pic>
        <p:nvPicPr>
          <p:cNvPr id="39" name="Picture 38" descr="Logo&#10;&#10;Description automatically generated with medium confidence">
            <a:extLst>
              <a:ext uri="{FF2B5EF4-FFF2-40B4-BE49-F238E27FC236}">
                <a16:creationId xmlns:a16="http://schemas.microsoft.com/office/drawing/2014/main" id="{1D887D5A-AF92-4E37-86A1-D9D3B4456BFE}"/>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328210" y="81783"/>
            <a:ext cx="1456956" cy="388068"/>
          </a:xfrm>
          <a:prstGeom prst="rect">
            <a:avLst/>
          </a:prstGeom>
        </p:spPr>
      </p:pic>
      <p:sp>
        <p:nvSpPr>
          <p:cNvPr id="18" name="TextBox 17">
            <a:extLst>
              <a:ext uri="{FF2B5EF4-FFF2-40B4-BE49-F238E27FC236}">
                <a16:creationId xmlns:a16="http://schemas.microsoft.com/office/drawing/2014/main" id="{F2580373-F527-4DC1-81FF-00E456381C05}"/>
              </a:ext>
            </a:extLst>
          </p:cNvPr>
          <p:cNvSpPr txBox="1"/>
          <p:nvPr/>
        </p:nvSpPr>
        <p:spPr>
          <a:xfrm>
            <a:off x="238284" y="5339829"/>
            <a:ext cx="4333716" cy="1077218"/>
          </a:xfrm>
          <a:prstGeom prst="rect">
            <a:avLst/>
          </a:prstGeom>
          <a:noFill/>
          <a:ln w="28575">
            <a:solidFill>
              <a:srgbClr val="FF0000"/>
            </a:solidFill>
          </a:ln>
        </p:spPr>
        <p:txBody>
          <a:bodyPr wrap="square" lIns="91440" tIns="45720" rIns="91440" bIns="45720" anchor="t">
            <a:spAutoFit/>
          </a:bodyPr>
          <a:lstStyle/>
          <a:p>
            <a:pPr algn="just"/>
            <a:r>
              <a:rPr lang="en-GB" sz="1600" b="1" dirty="0">
                <a:latin typeface="+mn-lt"/>
                <a:cs typeface="Arial"/>
              </a:rPr>
              <a:t>Victoria’s investments resulted in a 46% increase in production capacity to 22 million metre</a:t>
            </a:r>
            <a:r>
              <a:rPr lang="en-GB" sz="1600" b="1" baseline="30000" dirty="0">
                <a:latin typeface="+mn-lt"/>
                <a:cs typeface="Arial"/>
              </a:rPr>
              <a:t>2</a:t>
            </a:r>
            <a:r>
              <a:rPr lang="en-GB" sz="1600" b="1" dirty="0">
                <a:latin typeface="+mn-lt"/>
                <a:cs typeface="Arial"/>
              </a:rPr>
              <a:t> per year alongside production cost savings of £0.28 per metre</a:t>
            </a:r>
            <a:r>
              <a:rPr lang="en-GB" sz="1600" b="1" baseline="30000" dirty="0">
                <a:latin typeface="+mn-lt"/>
                <a:cs typeface="Arial"/>
              </a:rPr>
              <a:t>2</a:t>
            </a:r>
            <a:r>
              <a:rPr lang="en-GB" sz="1600" b="1" dirty="0">
                <a:latin typeface="+mn-lt"/>
                <a:cs typeface="Arial"/>
              </a:rPr>
              <a:t> of carpet produced.</a:t>
            </a:r>
            <a:r>
              <a:rPr lang="en-GB" sz="1600" b="1" baseline="30000" dirty="0">
                <a:latin typeface="+mn-lt"/>
                <a:cs typeface="Arial"/>
              </a:rPr>
              <a:t> </a:t>
            </a:r>
            <a:endParaRPr lang="en-GB" sz="1600" b="1" dirty="0">
              <a:latin typeface="+mn-lt"/>
              <a:cs typeface="Arial"/>
            </a:endParaRPr>
          </a:p>
        </p:txBody>
      </p:sp>
      <p:pic>
        <p:nvPicPr>
          <p:cNvPr id="5" name="Picture 4" descr="A picture containing building&#10;&#10;Description automatically generated">
            <a:extLst>
              <a:ext uri="{FF2B5EF4-FFF2-40B4-BE49-F238E27FC236}">
                <a16:creationId xmlns:a16="http://schemas.microsoft.com/office/drawing/2014/main" id="{52424638-767B-4FC1-8702-9F7D56065CB0}"/>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bright="21000" contrast="-6000"/>
                    </a14:imgEffect>
                  </a14:imgLayer>
                </a14:imgProps>
              </a:ext>
              <a:ext uri="{28A0092B-C50C-407E-A947-70E740481C1C}">
                <a14:useLocalDpi xmlns:a14="http://schemas.microsoft.com/office/drawing/2010/main" val="0"/>
              </a:ext>
            </a:extLst>
          </a:blip>
          <a:srcRect l="7258" r="21539"/>
          <a:stretch/>
        </p:blipFill>
        <p:spPr>
          <a:xfrm rot="5400000">
            <a:off x="5592204" y="2889372"/>
            <a:ext cx="2481133" cy="4135302"/>
          </a:xfrm>
          <a:prstGeom prst="rect">
            <a:avLst/>
          </a:prstGeom>
        </p:spPr>
      </p:pic>
    </p:spTree>
    <p:extLst>
      <p:ext uri="{BB962C8B-B14F-4D97-AF65-F5344CB8AC3E}">
        <p14:creationId xmlns:p14="http://schemas.microsoft.com/office/powerpoint/2010/main" val="119754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descr="Text Box: Title">
            <a:extLst>
              <a:ext uri="{FF2B5EF4-FFF2-40B4-BE49-F238E27FC236}">
                <a16:creationId xmlns:a16="http://schemas.microsoft.com/office/drawing/2014/main" id="{B60B97DC-A106-48AE-A466-89B959F16E3A}"/>
              </a:ext>
            </a:extLst>
          </p:cNvPr>
          <p:cNvSpPr>
            <a:spLocks noGrp="1"/>
          </p:cNvSpPr>
          <p:nvPr>
            <p:ph type="title"/>
          </p:nvPr>
        </p:nvSpPr>
        <p:spPr>
          <a:xfrm>
            <a:off x="434108" y="288343"/>
            <a:ext cx="8105026" cy="455967"/>
          </a:xfrm>
        </p:spPr>
        <p:txBody>
          <a:bodyPr>
            <a:normAutofit fontScale="90000"/>
          </a:bodyPr>
          <a:lstStyle/>
          <a:p>
            <a:r>
              <a:rPr lang="en-GB" dirty="0">
                <a:solidFill>
                  <a:srgbClr val="595959"/>
                </a:solidFill>
                <a:cs typeface="Calibri"/>
              </a:rPr>
              <a:t>Earnings Impact</a:t>
            </a:r>
            <a:br>
              <a:rPr lang="en-US" sz="1800" dirty="0">
                <a:latin typeface="+mn-lt"/>
                <a:cs typeface="Arial"/>
              </a:rPr>
            </a:br>
            <a:endParaRPr lang="en-GB" sz="1800" dirty="0">
              <a:solidFill>
                <a:srgbClr val="595959"/>
              </a:solidFill>
              <a:cs typeface="Calibri"/>
            </a:endParaRPr>
          </a:p>
        </p:txBody>
      </p:sp>
      <p:sp>
        <p:nvSpPr>
          <p:cNvPr id="11" name="TextBox 10">
            <a:extLst>
              <a:ext uri="{FF2B5EF4-FFF2-40B4-BE49-F238E27FC236}">
                <a16:creationId xmlns:a16="http://schemas.microsoft.com/office/drawing/2014/main" id="{18092FE2-84C2-45D2-B57B-5F47D3B85456}"/>
              </a:ext>
            </a:extLst>
          </p:cNvPr>
          <p:cNvSpPr txBox="1"/>
          <p:nvPr/>
        </p:nvSpPr>
        <p:spPr>
          <a:xfrm>
            <a:off x="332483" y="610483"/>
            <a:ext cx="4707382" cy="3754874"/>
          </a:xfrm>
          <a:prstGeom prst="rect">
            <a:avLst/>
          </a:prstGeom>
          <a:noFill/>
        </p:spPr>
        <p:txBody>
          <a:bodyPr wrap="square" lIns="91440" tIns="45720" rIns="91440" bIns="45720" rtlCol="0" anchor="t">
            <a:spAutoFit/>
          </a:bodyPr>
          <a:lstStyle/>
          <a:p>
            <a:pPr marL="171450" indent="-171450" algn="just">
              <a:buFont typeface="Arial" panose="020B0604020202020204" pitchFamily="34" charset="0"/>
              <a:buChar char="•"/>
            </a:pPr>
            <a:r>
              <a:rPr lang="en-US" sz="1400" dirty="0">
                <a:latin typeface="+mn-lt"/>
                <a:cs typeface="Arial"/>
              </a:rPr>
              <a:t>Since the improvements made in 2017-2018, Abingdon has increased its annual EBITDA </a:t>
            </a:r>
            <a:r>
              <a:rPr lang="en-US" sz="1400" b="1" dirty="0">
                <a:latin typeface="+mn-lt"/>
                <a:cs typeface="Arial"/>
              </a:rPr>
              <a:t>from ~£3.2mm (FY2014) to £13.3mm (FY2021)</a:t>
            </a:r>
            <a:r>
              <a:rPr lang="en-US" sz="1400" dirty="0">
                <a:latin typeface="+mn-lt"/>
                <a:cs typeface="Arial"/>
              </a:rPr>
              <a:t>.</a:t>
            </a:r>
          </a:p>
          <a:p>
            <a:pPr marL="171450" indent="-171450" algn="just">
              <a:buFont typeface="Arial" panose="020B0604020202020204" pitchFamily="34" charset="0"/>
              <a:buChar char="•"/>
            </a:pPr>
            <a:endParaRPr lang="en-US" sz="1400" dirty="0">
              <a:latin typeface="+mn-lt"/>
              <a:cs typeface="Arial"/>
            </a:endParaRPr>
          </a:p>
          <a:p>
            <a:pPr marL="171450" indent="-171450" algn="just">
              <a:buFont typeface="Arial" panose="020B0604020202020204" pitchFamily="34" charset="0"/>
              <a:buChar char="•"/>
            </a:pPr>
            <a:r>
              <a:rPr lang="en-US" sz="1400" dirty="0">
                <a:latin typeface="+mn-lt"/>
                <a:cs typeface="Arial"/>
              </a:rPr>
              <a:t>Production output has increased 46% to 22 million m</a:t>
            </a:r>
            <a:r>
              <a:rPr lang="en-US" sz="1400" baseline="30000" dirty="0">
                <a:latin typeface="+mn-lt"/>
                <a:cs typeface="Arial"/>
              </a:rPr>
              <a:t>2</a:t>
            </a:r>
            <a:r>
              <a:rPr lang="en-US" sz="1400" dirty="0">
                <a:latin typeface="+mn-lt"/>
                <a:cs typeface="Arial"/>
              </a:rPr>
              <a:t> with 150 fewer employees (from c.350 to 200 FTE)</a:t>
            </a:r>
          </a:p>
          <a:p>
            <a:pPr marL="171450" indent="-171450" algn="just">
              <a:buFont typeface="Arial" panose="020B0604020202020204" pitchFamily="34" charset="0"/>
              <a:buChar char="•"/>
            </a:pPr>
            <a:endParaRPr lang="en-US" sz="1400" dirty="0">
              <a:latin typeface="+mn-lt"/>
              <a:cs typeface="Arial"/>
            </a:endParaRPr>
          </a:p>
          <a:p>
            <a:pPr marL="171450" indent="-171450" algn="just">
              <a:buFont typeface="Arial" panose="020B0604020202020204" pitchFamily="34" charset="0"/>
              <a:buChar char="•"/>
            </a:pPr>
            <a:r>
              <a:rPr lang="en-US" sz="1400" dirty="0">
                <a:latin typeface="+mn-lt"/>
                <a:cs typeface="Arial"/>
              </a:rPr>
              <a:t>In addition to its reported earnings, Abingdon generates cost savings for other group companies that manufacture in Abingdon’s facility. As of FY2021, Abingdon’s production cost improvements save Victoria an </a:t>
            </a:r>
            <a:r>
              <a:rPr lang="en-US" sz="1400" b="1" dirty="0">
                <a:latin typeface="+mn-lt"/>
                <a:cs typeface="Arial"/>
              </a:rPr>
              <a:t>incremental ~£3 million annually</a:t>
            </a:r>
            <a:r>
              <a:rPr lang="en-US" sz="1400" dirty="0">
                <a:latin typeface="+mn-lt"/>
                <a:cs typeface="Arial"/>
              </a:rPr>
              <a:t>.</a:t>
            </a:r>
          </a:p>
          <a:p>
            <a:pPr marL="171450" indent="-171450" algn="just">
              <a:buFont typeface="Arial" panose="020B0604020202020204" pitchFamily="34" charset="0"/>
              <a:buChar char="•"/>
            </a:pPr>
            <a:endParaRPr lang="en-US" sz="1400" dirty="0">
              <a:latin typeface="+mn-lt"/>
              <a:cs typeface="Arial"/>
            </a:endParaRPr>
          </a:p>
          <a:p>
            <a:pPr marL="171450" indent="-171450" algn="just">
              <a:buFont typeface="Arial" panose="020B0604020202020204" pitchFamily="34" charset="0"/>
              <a:buChar char="•"/>
            </a:pPr>
            <a:r>
              <a:rPr lang="en-US" sz="1400" dirty="0">
                <a:latin typeface="+mn-lt"/>
                <a:cs typeface="Arial"/>
              </a:rPr>
              <a:t>Victoria spent a total of £23.6mm in the  purchase of Abingdon (including subsequent capex). With FY2021 Adj. EBITDA of £13.3mm plus c.£3mm of group savings, the retrospective purchase price is equal to </a:t>
            </a:r>
            <a:r>
              <a:rPr lang="en-US" sz="1400" b="1" dirty="0">
                <a:latin typeface="+mn-lt"/>
                <a:cs typeface="Arial"/>
              </a:rPr>
              <a:t>1.5x EBITDA. </a:t>
            </a:r>
            <a:endParaRPr lang="en-US" sz="1500" b="1" dirty="0">
              <a:latin typeface="+mn-lt"/>
              <a:cs typeface="Arial"/>
            </a:endParaRPr>
          </a:p>
        </p:txBody>
      </p:sp>
      <p:sp>
        <p:nvSpPr>
          <p:cNvPr id="18" name="TextBox 17">
            <a:extLst>
              <a:ext uri="{FF2B5EF4-FFF2-40B4-BE49-F238E27FC236}">
                <a16:creationId xmlns:a16="http://schemas.microsoft.com/office/drawing/2014/main" id="{8173528B-A040-4FF7-904B-E37CAB8B2003}"/>
              </a:ext>
            </a:extLst>
          </p:cNvPr>
          <p:cNvSpPr txBox="1"/>
          <p:nvPr/>
        </p:nvSpPr>
        <p:spPr>
          <a:xfrm>
            <a:off x="4842165" y="1287603"/>
            <a:ext cx="4179498" cy="1354217"/>
          </a:xfrm>
          <a:prstGeom prst="rect">
            <a:avLst/>
          </a:prstGeom>
          <a:noFill/>
        </p:spPr>
        <p:txBody>
          <a:bodyPr wrap="square" lIns="91440" tIns="45720" rIns="91440" bIns="45720" rtlCol="0" anchor="t">
            <a:spAutoFit/>
          </a:bodyPr>
          <a:lstStyle/>
          <a:p>
            <a:endParaRPr lang="en-US" sz="1400" b="1" dirty="0">
              <a:latin typeface="Calibri"/>
              <a:cs typeface="Arial"/>
              <a:sym typeface="Wingdings" panose="05000000000000000000" pitchFamily="2" charset="2"/>
            </a:endParaRPr>
          </a:p>
          <a:p>
            <a:pPr marL="285750" indent="-169545">
              <a:buFont typeface="Arial" panose="020B0604020202020204" pitchFamily="34" charset="0"/>
              <a:buChar char="•"/>
            </a:pPr>
            <a:endParaRPr lang="en-US" sz="1600" dirty="0">
              <a:latin typeface="+mj-lt"/>
            </a:endParaRPr>
          </a:p>
          <a:p>
            <a:pPr marL="742950" lvl="1" indent="-285750">
              <a:buFont typeface="Arial" panose="020B0604020202020204" pitchFamily="34" charset="0"/>
              <a:buChar char="•"/>
            </a:pPr>
            <a:endParaRPr lang="en-US" sz="1600" dirty="0">
              <a:latin typeface="+mj-lt"/>
            </a:endParaRPr>
          </a:p>
          <a:p>
            <a:endParaRPr lang="en-US" sz="1800" b="1" dirty="0">
              <a:latin typeface="+mj-lt"/>
            </a:endParaRPr>
          </a:p>
          <a:p>
            <a:endParaRPr lang="en-US" sz="1800" b="1" dirty="0">
              <a:latin typeface="+mj-lt"/>
            </a:endParaRPr>
          </a:p>
        </p:txBody>
      </p:sp>
      <p:sp>
        <p:nvSpPr>
          <p:cNvPr id="29" name="TextBox 28">
            <a:extLst>
              <a:ext uri="{FF2B5EF4-FFF2-40B4-BE49-F238E27FC236}">
                <a16:creationId xmlns:a16="http://schemas.microsoft.com/office/drawing/2014/main" id="{CEFEB9C9-FF9B-4B22-8F2E-6D2A6143F9D2}"/>
              </a:ext>
            </a:extLst>
          </p:cNvPr>
          <p:cNvSpPr txBox="1"/>
          <p:nvPr/>
        </p:nvSpPr>
        <p:spPr>
          <a:xfrm>
            <a:off x="4893647" y="912112"/>
            <a:ext cx="4076534" cy="355482"/>
          </a:xfrm>
          <a:prstGeom prst="rect">
            <a:avLst/>
          </a:prstGeom>
          <a:noFill/>
        </p:spPr>
        <p:txBody>
          <a:bodyPr wrap="square" lIns="91440" tIns="45720" rIns="91440" bIns="45720" rtlCol="0" anchor="t">
            <a:spAutoFit/>
          </a:bodyPr>
          <a:lstStyle/>
          <a:p>
            <a:pPr algn="ctr">
              <a:lnSpc>
                <a:spcPct val="95000"/>
              </a:lnSpc>
              <a:spcBef>
                <a:spcPts val="300"/>
              </a:spcBef>
              <a:buClr>
                <a:srgbClr val="51585D"/>
              </a:buClr>
              <a:buSzPct val="100000"/>
              <a:defRPr/>
            </a:pPr>
            <a:endParaRPr lang="en-US" altLang="ja-JP" sz="1800" b="1" dirty="0">
              <a:solidFill>
                <a:srgbClr val="51585D"/>
              </a:solidFill>
              <a:latin typeface="+mj-lt"/>
              <a:cs typeface="+mn-cs"/>
            </a:endParaRPr>
          </a:p>
        </p:txBody>
      </p:sp>
      <p:sp>
        <p:nvSpPr>
          <p:cNvPr id="16" name="SlideNumber">
            <a:extLst>
              <a:ext uri="{FF2B5EF4-FFF2-40B4-BE49-F238E27FC236}">
                <a16:creationId xmlns:a16="http://schemas.microsoft.com/office/drawing/2014/main" id="{E3070237-3FF0-48CA-A8C1-23B9AA421025}"/>
              </a:ext>
            </a:extLst>
          </p:cNvPr>
          <p:cNvSpPr txBox="1">
            <a:spLocks noChangeArrowheads="1"/>
          </p:cNvSpPr>
          <p:nvPr/>
        </p:nvSpPr>
        <p:spPr bwMode="auto">
          <a:xfrm>
            <a:off x="6990869" y="6548990"/>
            <a:ext cx="2027237" cy="365125"/>
          </a:xfrm>
          <a:prstGeom prst="rect">
            <a:avLst/>
          </a:prstGeom>
          <a:noFill/>
          <a:ln>
            <a:noFill/>
          </a:ln>
          <a:effectLst/>
        </p:spPr>
        <p:txBody>
          <a:bodyPr vert="horz" wrap="none" lIns="0" tIns="45720" rIns="0" bIns="45720" numCol="1" anchor="ctr" anchorCtr="0" compatLnSpc="1">
            <a:prstTxWarp prst="textNoShape">
              <a:avLst/>
            </a:prstTxWarp>
          </a:bodyPr>
          <a:lstStyle>
            <a:defPPr>
              <a:defRPr lang="en-US"/>
            </a:defPPr>
            <a:lvl1pPr algn="r" rtl="0" eaLnBrk="1" fontAlgn="base" hangingPunct="1">
              <a:lnSpc>
                <a:spcPct val="95000"/>
              </a:lnSpc>
              <a:spcBef>
                <a:spcPct val="0"/>
              </a:spcBef>
              <a:spcAft>
                <a:spcPct val="0"/>
              </a:spcAft>
              <a:buClr>
                <a:schemeClr val="bg1"/>
              </a:buClr>
              <a:defRPr sz="1200" b="1" kern="1200">
                <a:solidFill>
                  <a:schemeClr val="bg1"/>
                </a:solidFill>
                <a:latin typeface="+mj-lt"/>
                <a:ea typeface="MS PGothic" panose="020B0600070205080204" pitchFamily="34" charset="-128"/>
                <a:cs typeface="Arial" panose="020B0604020202020204" pitchFamily="34" charset="0"/>
              </a:defRPr>
            </a:lvl1pPr>
            <a:lvl2pPr marL="457200" algn="l" rtl="0" eaLnBrk="0" fontAlgn="base" hangingPunct="0">
              <a:spcBef>
                <a:spcPct val="0"/>
              </a:spcBef>
              <a:spcAft>
                <a:spcPct val="0"/>
              </a:spcAft>
              <a:defRPr sz="1200" kern="1200">
                <a:solidFill>
                  <a:schemeClr val="tx1"/>
                </a:solidFill>
                <a:latin typeface="Credit Suisse Type Roman" panose="020B0503040503020204" pitchFamily="34" charset="0"/>
                <a:ea typeface="+mn-ea"/>
                <a:cs typeface="Arial" panose="020B0604020202020204" pitchFamily="34" charset="0"/>
              </a:defRPr>
            </a:lvl2pPr>
            <a:lvl3pPr marL="914400" algn="l" rtl="0" eaLnBrk="0" fontAlgn="base" hangingPunct="0">
              <a:spcBef>
                <a:spcPct val="0"/>
              </a:spcBef>
              <a:spcAft>
                <a:spcPct val="0"/>
              </a:spcAft>
              <a:defRPr sz="1200" kern="1200">
                <a:solidFill>
                  <a:schemeClr val="tx1"/>
                </a:solidFill>
                <a:latin typeface="Credit Suisse Type Roman" panose="020B0503040503020204" pitchFamily="34" charset="0"/>
                <a:ea typeface="+mn-ea"/>
                <a:cs typeface="Arial" panose="020B0604020202020204" pitchFamily="34" charset="0"/>
              </a:defRPr>
            </a:lvl3pPr>
            <a:lvl4pPr marL="1371600" algn="l" rtl="0" eaLnBrk="0" fontAlgn="base" hangingPunct="0">
              <a:spcBef>
                <a:spcPct val="0"/>
              </a:spcBef>
              <a:spcAft>
                <a:spcPct val="0"/>
              </a:spcAft>
              <a:defRPr sz="1200" kern="1200">
                <a:solidFill>
                  <a:schemeClr val="tx1"/>
                </a:solidFill>
                <a:latin typeface="Credit Suisse Type Roman" panose="020B0503040503020204" pitchFamily="34" charset="0"/>
                <a:ea typeface="+mn-ea"/>
                <a:cs typeface="Arial" panose="020B0604020202020204" pitchFamily="34" charset="0"/>
              </a:defRPr>
            </a:lvl4pPr>
            <a:lvl5pPr marL="1828800" algn="l" rtl="0" eaLnBrk="0" fontAlgn="base" hangingPunct="0">
              <a:spcBef>
                <a:spcPct val="0"/>
              </a:spcBef>
              <a:spcAft>
                <a:spcPct val="0"/>
              </a:spcAft>
              <a:defRPr sz="1200" kern="1200">
                <a:solidFill>
                  <a:schemeClr val="tx1"/>
                </a:solidFill>
                <a:latin typeface="Credit Suisse Type Roman" panose="020B0503040503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Credit Suisse Type Roman" panose="020B0503040503020204" pitchFamily="34" charset="0"/>
                <a:ea typeface="+mn-ea"/>
                <a:cs typeface="Arial" panose="020B0604020202020204" pitchFamily="34" charset="0"/>
              </a:defRPr>
            </a:lvl6pPr>
            <a:lvl7pPr marL="2743200" algn="l" defTabSz="914400" rtl="0" eaLnBrk="1" latinLnBrk="0" hangingPunct="1">
              <a:defRPr sz="1200" kern="1200">
                <a:solidFill>
                  <a:schemeClr val="tx1"/>
                </a:solidFill>
                <a:latin typeface="Credit Suisse Type Roman" panose="020B0503040503020204" pitchFamily="34" charset="0"/>
                <a:ea typeface="+mn-ea"/>
                <a:cs typeface="Arial" panose="020B0604020202020204" pitchFamily="34" charset="0"/>
              </a:defRPr>
            </a:lvl7pPr>
            <a:lvl8pPr marL="3200400" algn="l" defTabSz="914400" rtl="0" eaLnBrk="1" latinLnBrk="0" hangingPunct="1">
              <a:defRPr sz="1200" kern="1200">
                <a:solidFill>
                  <a:schemeClr val="tx1"/>
                </a:solidFill>
                <a:latin typeface="Credit Suisse Type Roman" panose="020B0503040503020204" pitchFamily="34" charset="0"/>
                <a:ea typeface="+mn-ea"/>
                <a:cs typeface="Arial" panose="020B0604020202020204" pitchFamily="34" charset="0"/>
              </a:defRPr>
            </a:lvl8pPr>
            <a:lvl9pPr marL="3657600" algn="l" defTabSz="914400" rtl="0" eaLnBrk="1" latinLnBrk="0" hangingPunct="1">
              <a:defRPr sz="1200" kern="1200">
                <a:solidFill>
                  <a:schemeClr val="tx1"/>
                </a:solidFill>
                <a:latin typeface="Credit Suisse Type Roman" panose="020B0503040503020204" pitchFamily="34" charset="0"/>
                <a:ea typeface="+mn-ea"/>
                <a:cs typeface="Arial" panose="020B0604020202020204" pitchFamily="34" charset="0"/>
              </a:defRPr>
            </a:lvl9pPr>
          </a:lstStyle>
          <a:p>
            <a:fld id="{0C7C5B43-9259-4EC8-B125-8910ECE77266}" type="slidenum">
              <a:rPr lang="en-US" altLang="en-US" smtClean="0"/>
              <a:pPr/>
              <a:t>3</a:t>
            </a:fld>
            <a:endParaRPr lang="en-US" altLang="ja-JP" dirty="0"/>
          </a:p>
        </p:txBody>
      </p:sp>
      <p:pic>
        <p:nvPicPr>
          <p:cNvPr id="19" name="Picture 18" descr="Logo&#10;&#10;Description automatically generated with medium confidence">
            <a:extLst>
              <a:ext uri="{FF2B5EF4-FFF2-40B4-BE49-F238E27FC236}">
                <a16:creationId xmlns:a16="http://schemas.microsoft.com/office/drawing/2014/main" id="{639FB0C5-F1F8-44E7-98D7-DC2C417CBF77}"/>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531406" y="81783"/>
            <a:ext cx="1456956" cy="388068"/>
          </a:xfrm>
          <a:prstGeom prst="rect">
            <a:avLst/>
          </a:prstGeom>
        </p:spPr>
      </p:pic>
      <p:sp>
        <p:nvSpPr>
          <p:cNvPr id="26" name="TextBox 25">
            <a:extLst>
              <a:ext uri="{FF2B5EF4-FFF2-40B4-BE49-F238E27FC236}">
                <a16:creationId xmlns:a16="http://schemas.microsoft.com/office/drawing/2014/main" id="{349FD4BC-3D82-4EDA-A06F-D253FF643EB7}"/>
              </a:ext>
            </a:extLst>
          </p:cNvPr>
          <p:cNvSpPr txBox="1"/>
          <p:nvPr/>
        </p:nvSpPr>
        <p:spPr>
          <a:xfrm>
            <a:off x="434107" y="5838617"/>
            <a:ext cx="8451115" cy="584775"/>
          </a:xfrm>
          <a:prstGeom prst="rect">
            <a:avLst/>
          </a:prstGeom>
          <a:noFill/>
          <a:ln w="28575">
            <a:solidFill>
              <a:srgbClr val="FF0000"/>
            </a:solidFill>
          </a:ln>
        </p:spPr>
        <p:txBody>
          <a:bodyPr wrap="square" lIns="91440" tIns="45720" rIns="91440" bIns="45720" anchor="t">
            <a:spAutoFit/>
          </a:bodyPr>
          <a:lstStyle/>
          <a:p>
            <a:pPr algn="ctr"/>
            <a:r>
              <a:rPr lang="en-GB" sz="1600" b="1" dirty="0">
                <a:latin typeface="+mn-lt"/>
                <a:cs typeface="Arial"/>
              </a:rPr>
              <a:t>Victoria’s ability to execute dramatic post-transaction operational improvements is the key contributor to Victoria’s track record of generating wealth for its shareholders</a:t>
            </a:r>
          </a:p>
        </p:txBody>
      </p:sp>
      <p:pic>
        <p:nvPicPr>
          <p:cNvPr id="6" name="Picture 5">
            <a:extLst>
              <a:ext uri="{FF2B5EF4-FFF2-40B4-BE49-F238E27FC236}">
                <a16:creationId xmlns:a16="http://schemas.microsoft.com/office/drawing/2014/main" id="{3C4A48A7-B53D-41DD-894E-928F080D9224}"/>
              </a:ext>
            </a:extLst>
          </p:cNvPr>
          <p:cNvPicPr>
            <a:picLocks noChangeAspect="1"/>
          </p:cNvPicPr>
          <p:nvPr/>
        </p:nvPicPr>
        <p:blipFill>
          <a:blip r:embed="rId5"/>
          <a:stretch>
            <a:fillRect/>
          </a:stretch>
        </p:blipFill>
        <p:spPr>
          <a:xfrm>
            <a:off x="434107" y="4222039"/>
            <a:ext cx="8451115" cy="1461516"/>
          </a:xfrm>
          <a:prstGeom prst="rect">
            <a:avLst/>
          </a:prstGeom>
        </p:spPr>
      </p:pic>
      <p:graphicFrame>
        <p:nvGraphicFramePr>
          <p:cNvPr id="14" name="Chart 13">
            <a:extLst>
              <a:ext uri="{FF2B5EF4-FFF2-40B4-BE49-F238E27FC236}">
                <a16:creationId xmlns:a16="http://schemas.microsoft.com/office/drawing/2014/main" id="{EA94BDAD-7488-4108-9612-561CC0CF7433}"/>
              </a:ext>
            </a:extLst>
          </p:cNvPr>
          <p:cNvGraphicFramePr>
            <a:graphicFrameLocks/>
          </p:cNvGraphicFramePr>
          <p:nvPr>
            <p:extLst>
              <p:ext uri="{D42A27DB-BD31-4B8C-83A1-F6EECF244321}">
                <p14:modId xmlns:p14="http://schemas.microsoft.com/office/powerpoint/2010/main" val="255762550"/>
              </p:ext>
            </p:extLst>
          </p:nvPr>
        </p:nvGraphicFramePr>
        <p:xfrm>
          <a:off x="5039865" y="624913"/>
          <a:ext cx="4083423" cy="347152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492602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DSMENUDOCLEVELBTNSTATES" val="&lt;btnStates&gt;&lt;btn tag=&quot;1001&quot; state=&quot;UP&quot;/&gt;&lt;/btnStates&gt;&#10;"/>
  <p:tag name="TAGS" val="&lt;tags&gt;&lt;tag n=&quot;ColorScheme&quot; v=&quot;0&quot; /&gt;&lt;tag n=&quot;FssSaveTime&quot; v=&quot;00:00:00&quot; /&gt;&lt;tag n=&quot;FssPath&quot; v=&quot;&quot; /&gt;&lt;tag n=&quot;FssId&quot; v=&quot;&quot; /&gt;&lt;tag n=&quot;FssVersion&quot; v=&quot;&quot; /&gt;&lt;tag n=&quot;Disclaimers&quot; v=&quot;&quot; /&gt;&lt;tag n=&quot;Language&quot; v=&quot;ENG&quot; /&gt;&lt;tag n=&quot;DatePrefix&quot; v=&quot;False&quot; /&gt;&lt;tag n=&quot;Date&quot; v=&quot;August 2014&quot; /&gt;&lt;tag n=&quot;OrgPrefix&quot; v=&quot;False&quot; /&gt;&lt;tag n=&quot;OrgUnit&quot; v=&quot;&quot; /&gt;&lt;tag n=&quot;ProdPrefix&quot; v=&quot;False&quot; /&gt;&lt;tag n=&quot;ProducedBy&quot; v=&quot;&quot; /&gt;&lt;tag n=&quot;DisclaimerVer&quot; v=&quot;4.1.3.0&quot; /&gt;&lt;tag n=&quot;Confidential&quot; v=&quot;False&quot; /&gt;&lt;tag n=&quot;Draft&quot; v=&quot;False&quot; /&gt;&lt;tag n=&quot;Internal&quot; v=&quot;False&quot; /&gt;&lt;tag n=&quot;HasFilename&quot; v=&quot;True&quot; /&gt;&lt;tag n=&quot;HasDate&quot; v=&quot;True&quot; /&gt;&lt;tag n=&quot;HasTime&quot; v=&quot;True&quot; /&gt;&lt;tag n=&quot;XlPalette&quot; v=&quot;6830080,16711680,9001765,12948158,4103412,16048295,11769976,9816998,0,10373522,12370376,15584108,5362431,5155178,12370376,12370376,9001765,8291985,2952861,15584108,10373522,12370376,5155178,4103412,11769976,7501278,16048295,12948158,9159928,9816998,8248831,2541567,9159928,12115395,14202579,16313028,11720699,13746866,11069951,11974635,6664438,7453320,15848841,7501278,4274370,16777215,2541567,16777215,14409699,11627944,15725045,16777215,2952861,8248831,10133930,8291985&quot; /&gt;&lt;/tags&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Restricted - External"/>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FlysheetAndBody">
  <a:themeElements>
    <a:clrScheme name="Victoria_plc">
      <a:dk1>
        <a:srgbClr val="000000"/>
      </a:dk1>
      <a:lt1>
        <a:srgbClr val="FFFFFF"/>
      </a:lt1>
      <a:dk2>
        <a:srgbClr val="999999"/>
      </a:dk2>
      <a:lt2>
        <a:srgbClr val="FFFFFF"/>
      </a:lt2>
      <a:accent1>
        <a:srgbClr val="4C575D"/>
      </a:accent1>
      <a:accent2>
        <a:srgbClr val="D2CAB7"/>
      </a:accent2>
      <a:accent3>
        <a:srgbClr val="98ADB4"/>
      </a:accent3>
      <a:accent4>
        <a:srgbClr val="E2E8EA"/>
      </a:accent4>
      <a:accent5>
        <a:srgbClr val="92A5A4"/>
      </a:accent5>
      <a:accent6>
        <a:srgbClr val="E6E6E6"/>
      </a:accent6>
      <a:hlink>
        <a:srgbClr val="FF0000"/>
      </a:hlink>
      <a:folHlink>
        <a:srgbClr val="00B050"/>
      </a:folHlink>
    </a:clrScheme>
    <a:fontScheme name="Victori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635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46800" tIns="64800" rIns="46800" bIns="64800" numCol="1" rtlCol="0" anchor="ctr" anchorCtr="0" compatLnSpc="1">
        <a:prstTxWarp prst="textNoShape">
          <a:avLst/>
        </a:prstTxWarp>
      </a:bodyPr>
      <a:lstStyle>
        <a:defPPr marL="0" marR="0" indent="0" algn="ctr" defTabSz="728663" rtl="0" eaLnBrk="1" fontAlgn="base" latinLnBrk="0" hangingPunct="1">
          <a:lnSpc>
            <a:spcPct val="95000"/>
          </a:lnSpc>
          <a:spcBef>
            <a:spcPct val="0"/>
          </a:spcBef>
          <a:spcAft>
            <a:spcPct val="0"/>
          </a:spcAft>
          <a:buClr>
            <a:schemeClr val="bg1"/>
          </a:buClr>
          <a:buSzTx/>
          <a:buFontTx/>
          <a:buNone/>
          <a:tabLst>
            <a:tab pos="4286250" algn="l"/>
          </a:tabLst>
          <a:defRPr kumimoji="0" sz="800" b="0" i="0" u="none" strike="noStrike" cap="none" normalizeH="0" baseline="0" smtClean="0">
            <a:ln>
              <a:noFill/>
            </a:ln>
            <a:solidFill>
              <a:schemeClr val="tx1"/>
            </a:solidFill>
            <a:effectLst/>
            <a:latin typeface="+mj-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46800" tIns="64800" rIns="46800" bIns="64800" numCol="1" anchor="ctr" anchorCtr="0" compatLnSpc="1">
        <a:prstTxWarp prst="textNoShape">
          <a:avLst/>
        </a:prstTxWarp>
      </a:bodyPr>
      <a:lstStyle>
        <a:defPPr marL="0" marR="0" indent="0" algn="ctr" defTabSz="728663" rtl="0" eaLnBrk="1" fontAlgn="base" latinLnBrk="0" hangingPunct="1">
          <a:lnSpc>
            <a:spcPct val="95000"/>
          </a:lnSpc>
          <a:spcBef>
            <a:spcPct val="0"/>
          </a:spcBef>
          <a:spcAft>
            <a:spcPct val="0"/>
          </a:spcAft>
          <a:buClr>
            <a:schemeClr val="bg1"/>
          </a:buClr>
          <a:buSzTx/>
          <a:buFontTx/>
          <a:buNone/>
          <a:tabLst>
            <a:tab pos="4286250" algn="l"/>
          </a:tabLst>
          <a:defRPr kumimoji="0" lang="en-US" sz="1200" b="0" i="0" u="none" strike="noStrike" cap="none" normalizeH="0" baseline="0" smtClean="0">
            <a:ln>
              <a:noFill/>
            </a:ln>
            <a:solidFill>
              <a:schemeClr val="tx1"/>
            </a:solidFill>
            <a:effectLst/>
            <a:latin typeface="Credit Suisse Type Roman" pitchFamily="34" charset="0"/>
          </a:defRPr>
        </a:defPPr>
      </a:lstStyle>
    </a:lnDef>
  </a:objectDefaults>
  <a:extraClrSchemeLst>
    <a:extraClrScheme>
      <a:clrScheme name="FlysheetAndBody 1">
        <a:dk1>
          <a:srgbClr val="000000"/>
        </a:dk1>
        <a:lt1>
          <a:srgbClr val="FFFFFF"/>
        </a:lt1>
        <a:dk2>
          <a:srgbClr val="7898B3"/>
        </a:dk2>
        <a:lt2>
          <a:srgbClr val="C8C1BC"/>
        </a:lt2>
        <a:accent1>
          <a:srgbClr val="255B89"/>
        </a:accent1>
        <a:accent2>
          <a:srgbClr val="91867E"/>
        </a:accent2>
        <a:accent3>
          <a:srgbClr val="FFFFFF"/>
        </a:accent3>
        <a:accent4>
          <a:srgbClr val="000000"/>
        </a:accent4>
        <a:accent5>
          <a:srgbClr val="ACB5C4"/>
        </a:accent5>
        <a:accent6>
          <a:srgbClr val="837972"/>
        </a:accent6>
        <a:hlink>
          <a:srgbClr val="9D0E2D"/>
        </a:hlink>
        <a:folHlink>
          <a:srgbClr val="6CCBE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L Rothschild Slide Master">
  <a:themeElements>
    <a:clrScheme name="Custom 5">
      <a:dk1>
        <a:srgbClr val="000000"/>
      </a:dk1>
      <a:lt1>
        <a:sysClr val="window" lastClr="FFFFFF"/>
      </a:lt1>
      <a:dk2>
        <a:srgbClr val="242852"/>
      </a:dk2>
      <a:lt2>
        <a:srgbClr val="629DD1"/>
      </a:lt2>
      <a:accent1>
        <a:srgbClr val="629DD1"/>
      </a:accent1>
      <a:accent2>
        <a:srgbClr val="0070C0"/>
      </a:accent2>
      <a:accent3>
        <a:srgbClr val="A5A5A5"/>
      </a:accent3>
      <a:accent4>
        <a:srgbClr val="009999"/>
      </a:accent4>
      <a:accent5>
        <a:srgbClr val="40AFFF"/>
      </a:accent5>
      <a:accent6>
        <a:srgbClr val="9D90A0"/>
      </a:accent6>
      <a:hlink>
        <a:srgbClr val="9454C3"/>
      </a:hlink>
      <a:folHlink>
        <a:srgbClr val="0070C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L Rothschild Slide Master" id="{DC80DC7E-4B58-4EBC-850A-69B0E91CC790}" vid="{EB05B1DF-B940-4F38-83C7-C08C7D8FA658}"/>
    </a:ext>
  </a:extLst>
</a:theme>
</file>

<file path=ppt/theme/theme3.xml><?xml version="1.0" encoding="utf-8"?>
<a:theme xmlns:a="http://schemas.openxmlformats.org/drawingml/2006/main" name="14_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resentação1" id="{83049964-2717-4F8D-9264-FD69EC5AFC23}" vid="{9E4DF08F-7D89-4D30-8C78-E385E7EC6CD6}"/>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55E2CEB5467A34F8A02018E1F0DB7F1" ma:contentTypeVersion="4" ma:contentTypeDescription="Create a new document." ma:contentTypeScope="" ma:versionID="9e8626695874df56b40bcc51277d7850">
  <xsd:schema xmlns:xsd="http://www.w3.org/2001/XMLSchema" xmlns:xs="http://www.w3.org/2001/XMLSchema" xmlns:p="http://schemas.microsoft.com/office/2006/metadata/properties" xmlns:ns3="816cb9ee-5419-4798-b98a-32fb935ad0fd" targetNamespace="http://schemas.microsoft.com/office/2006/metadata/properties" ma:root="true" ma:fieldsID="442bc6635e8580c8b6f90c0510fe7e68" ns3:_="">
    <xsd:import namespace="816cb9ee-5419-4798-b98a-32fb935ad0f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6cb9ee-5419-4798-b98a-32fb935ad0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02B6E5F-4529-4A2E-A8F3-DA0962FA1757}">
  <ds:schemaRefs>
    <ds:schemaRef ds:uri="http://schemas.microsoft.com/sharepoint/v3/contenttype/forms"/>
  </ds:schemaRefs>
</ds:datastoreItem>
</file>

<file path=customXml/itemProps2.xml><?xml version="1.0" encoding="utf-8"?>
<ds:datastoreItem xmlns:ds="http://schemas.openxmlformats.org/officeDocument/2006/customXml" ds:itemID="{670EBAB3-E08C-4376-800E-8A51637B41FA}">
  <ds:schemaRefs>
    <ds:schemaRef ds:uri="816cb9ee-5419-4798-b98a-32fb935ad0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28DAE434-EC6D-48EB-9928-B65D46CEC1D1}">
  <ds:schemaRefs>
    <ds:schemaRef ds:uri="http://schemas.microsoft.com/office/infopath/2007/PartnerControls"/>
    <ds:schemaRef ds:uri="http://purl.org/dc/elements/1.1/"/>
    <ds:schemaRef ds:uri="http://schemas.microsoft.com/office/2006/metadata/properties"/>
    <ds:schemaRef ds:uri="http://purl.org/dc/terms/"/>
    <ds:schemaRef ds:uri="816cb9ee-5419-4798-b98a-32fb935ad0fd"/>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9053</TotalTime>
  <Words>491</Words>
  <Application>Microsoft Office PowerPoint</Application>
  <PresentationFormat>On-screen Show (4:3)</PresentationFormat>
  <Paragraphs>54</Paragraphs>
  <Slides>4</Slides>
  <Notes>4</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4</vt:i4>
      </vt:variant>
    </vt:vector>
  </HeadingPairs>
  <TitlesOfParts>
    <vt:vector size="14" baseType="lpstr">
      <vt:lpstr>Wingdings</vt:lpstr>
      <vt:lpstr>Arial</vt:lpstr>
      <vt:lpstr>Expert Sans Regular</vt:lpstr>
      <vt:lpstr>Credit Suisse Type Roman</vt:lpstr>
      <vt:lpstr>Calibri Light</vt:lpstr>
      <vt:lpstr>Calibri</vt:lpstr>
      <vt:lpstr>FlysheetAndBody</vt:lpstr>
      <vt:lpstr>EL Rothschild Slide Master</vt:lpstr>
      <vt:lpstr>14_Tema do Office</vt:lpstr>
      <vt:lpstr>Slide do think-cell</vt:lpstr>
      <vt:lpstr>- A Case Study in Operational Improvement by Victoria  As well as solid execution of acquisitions, extraordinary shareholder value has been created by Victoria’s operational excellence. This short case study highlights achievements at UK carpet manufacturer, Abingdon Flooring. Similar operating enhancements are expected to be secured with Balta’s UK carpet business.</vt:lpstr>
      <vt:lpstr>Background</vt:lpstr>
      <vt:lpstr>Operational improvements</vt:lpstr>
      <vt:lpstr>Earnings Impact </vt:lpstr>
    </vt:vector>
  </TitlesOfParts>
  <Company>Credit Suisse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Iwinski, Maciej (BACB 854) IBCM</dc:creator>
  <cp:lastModifiedBy>Geoff Wilding</cp:lastModifiedBy>
  <cp:revision>33</cp:revision>
  <cp:lastPrinted>2021-11-10T01:10:35Z</cp:lastPrinted>
  <dcterms:created xsi:type="dcterms:W3CDTF">2007-02-26T19:27:55Z</dcterms:created>
  <dcterms:modified xsi:type="dcterms:W3CDTF">2022-03-20T14:51:19Z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Type">
    <vt:i4>11</vt:i4>
  </property>
  <property fmtid="{D5CDD505-2E9C-101B-9397-08002B2CF9AE}" pid="3" name="_SIProp12DataClass+9d401f75-6608-41d3-bd1f-efe1542cdc01">
    <vt:lpwstr>v=1.2&gt;I=9d401f75-6608-41d3-bd1f-efe1542cdc01&amp;N=Confidential&amp;V=1.3&amp;U=S-1-5-21-1828601920-3511188894-431489442-407993&amp;D=Wu%2c+Tsan+(BCAC+83)+IBCM&amp;A=Associated&amp;H=False</vt:lpwstr>
  </property>
  <property fmtid="{D5CDD505-2E9C-101B-9397-08002B2CF9AE}" pid="4" name="Classification">
    <vt:lpwstr>Confidential</vt:lpwstr>
  </property>
  <property fmtid="{D5CDD505-2E9C-101B-9397-08002B2CF9AE}" pid="5" name="RibbonPointer">
    <vt:lpwstr>44552860</vt:lpwstr>
  </property>
  <property fmtid="{D5CDD505-2E9C-101B-9397-08002B2CF9AE}" pid="6" name="MSIP_Label_dcbcefa9-77bd-43cf-a0ff-5e7ba098b1f9_Enabled">
    <vt:lpwstr>True</vt:lpwstr>
  </property>
  <property fmtid="{D5CDD505-2E9C-101B-9397-08002B2CF9AE}" pid="7" name="MSIP_Label_dcbcefa9-77bd-43cf-a0ff-5e7ba098b1f9_SiteId">
    <vt:lpwstr>d0df3d96-c065-41c3-8c0b-5dcaa460ec33</vt:lpwstr>
  </property>
  <property fmtid="{D5CDD505-2E9C-101B-9397-08002B2CF9AE}" pid="8" name="MSIP_Label_dcbcefa9-77bd-43cf-a0ff-5e7ba098b1f9_Owner">
    <vt:lpwstr>tsan.wu@credit-suisse.com</vt:lpwstr>
  </property>
  <property fmtid="{D5CDD505-2E9C-101B-9397-08002B2CF9AE}" pid="9" name="MSIP_Label_dcbcefa9-77bd-43cf-a0ff-5e7ba098b1f9_SetDate">
    <vt:lpwstr>2021-02-11T23:37:48.0976991Z</vt:lpwstr>
  </property>
  <property fmtid="{D5CDD505-2E9C-101B-9397-08002B2CF9AE}" pid="10" name="MSIP_Label_dcbcefa9-77bd-43cf-a0ff-5e7ba098b1f9_Name">
    <vt:lpwstr>Confidential</vt:lpwstr>
  </property>
  <property fmtid="{D5CDD505-2E9C-101B-9397-08002B2CF9AE}" pid="11" name="MSIP_Label_dcbcefa9-77bd-43cf-a0ff-5e7ba098b1f9_Application">
    <vt:lpwstr>Microsoft Azure Information Protection</vt:lpwstr>
  </property>
  <property fmtid="{D5CDD505-2E9C-101B-9397-08002B2CF9AE}" pid="12" name="MSIP_Label_dcbcefa9-77bd-43cf-a0ff-5e7ba098b1f9_ActionId">
    <vt:lpwstr>b3f8ed20-8c0c-4409-aa13-d1e3b93f2b19</vt:lpwstr>
  </property>
  <property fmtid="{D5CDD505-2E9C-101B-9397-08002B2CF9AE}" pid="13" name="MSIP_Label_dcbcefa9-77bd-43cf-a0ff-5e7ba098b1f9_Extended_MSFT_Method">
    <vt:lpwstr>Automatic</vt:lpwstr>
  </property>
  <property fmtid="{D5CDD505-2E9C-101B-9397-08002B2CF9AE}" pid="14" name="Sensitivity">
    <vt:lpwstr>Confidential</vt:lpwstr>
  </property>
  <property fmtid="{D5CDD505-2E9C-101B-9397-08002B2CF9AE}" pid="15" name="ContentTypeId">
    <vt:lpwstr>0x010100755E2CEB5467A34F8A02018E1F0DB7F1</vt:lpwstr>
  </property>
</Properties>
</file>